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9" r:id="rId1"/>
  </p:sldMasterIdLst>
  <p:sldIdLst>
    <p:sldId id="256" r:id="rId2"/>
    <p:sldId id="258" r:id="rId3"/>
    <p:sldId id="257" r:id="rId4"/>
    <p:sldId id="259" r:id="rId5"/>
    <p:sldId id="261" r:id="rId6"/>
    <p:sldId id="260" r:id="rId7"/>
    <p:sldId id="262" r:id="rId8"/>
    <p:sldId id="263"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65"/>
    <p:restoredTop sz="94675"/>
  </p:normalViewPr>
  <p:slideViewPr>
    <p:cSldViewPr snapToGrid="0">
      <p:cViewPr varScale="1">
        <p:scale>
          <a:sx n="119" d="100"/>
          <a:sy n="119" d="100"/>
        </p:scale>
        <p:origin x="904"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diagrams/_rels/data1.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svg"/><Relationship Id="rId1" Type="http://schemas.openxmlformats.org/officeDocument/2006/relationships/image" Target="../media/image15.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svg"/><Relationship Id="rId1" Type="http://schemas.openxmlformats.org/officeDocument/2006/relationships/image" Target="../media/image15.sv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F49661F-7831-42C8-AA5A-ECAB114E2405}"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EB25437E-3281-4A73-8B60-A915C5DE76B4}">
      <dgm:prSet/>
      <dgm:spPr/>
      <dgm:t>
        <a:bodyPr/>
        <a:lstStyle/>
        <a:p>
          <a:r>
            <a:rPr lang="en-US"/>
            <a:t>Your achievements and your grievances</a:t>
          </a:r>
        </a:p>
      </dgm:t>
    </dgm:pt>
    <dgm:pt modelId="{77CE1204-D047-4C89-A77A-4A9AADB371D6}" type="parTrans" cxnId="{5FE37E3B-F6EA-4CA4-BE08-2E59FB820C26}">
      <dgm:prSet/>
      <dgm:spPr/>
      <dgm:t>
        <a:bodyPr/>
        <a:lstStyle/>
        <a:p>
          <a:endParaRPr lang="en-US"/>
        </a:p>
      </dgm:t>
    </dgm:pt>
    <dgm:pt modelId="{ED521FB2-9963-47B7-A4A4-6E3CEB16DCF3}" type="sibTrans" cxnId="{5FE37E3B-F6EA-4CA4-BE08-2E59FB820C26}">
      <dgm:prSet/>
      <dgm:spPr/>
      <dgm:t>
        <a:bodyPr/>
        <a:lstStyle/>
        <a:p>
          <a:endParaRPr lang="en-US"/>
        </a:p>
      </dgm:t>
    </dgm:pt>
    <dgm:pt modelId="{63093A8E-D054-47E5-A610-93F54093652F}">
      <dgm:prSet/>
      <dgm:spPr/>
      <dgm:t>
        <a:bodyPr/>
        <a:lstStyle/>
        <a:p>
          <a:pPr algn="ctr"/>
          <a:r>
            <a:rPr lang="en-US" b="1" dirty="0">
              <a:solidFill>
                <a:srgbClr val="FF0000"/>
              </a:solidFill>
            </a:rPr>
            <a:t>Show and tell how you documented your projects</a:t>
          </a:r>
        </a:p>
      </dgm:t>
    </dgm:pt>
    <dgm:pt modelId="{4D664670-D069-48C3-B39B-331A05533BEB}" type="parTrans" cxnId="{00F3D10C-208B-4D72-BC71-463EDC44EE70}">
      <dgm:prSet/>
      <dgm:spPr/>
      <dgm:t>
        <a:bodyPr/>
        <a:lstStyle/>
        <a:p>
          <a:endParaRPr lang="en-US"/>
        </a:p>
      </dgm:t>
    </dgm:pt>
    <dgm:pt modelId="{8B8B0756-1D81-495A-A9F4-7541E858F040}" type="sibTrans" cxnId="{00F3D10C-208B-4D72-BC71-463EDC44EE70}">
      <dgm:prSet/>
      <dgm:spPr/>
      <dgm:t>
        <a:bodyPr/>
        <a:lstStyle/>
        <a:p>
          <a:endParaRPr lang="en-US"/>
        </a:p>
      </dgm:t>
    </dgm:pt>
    <dgm:pt modelId="{BBF488EB-EA26-4476-A441-B359BF9BF559}">
      <dgm:prSet/>
      <dgm:spPr/>
      <dgm:t>
        <a:bodyPr/>
        <a:lstStyle/>
        <a:p>
          <a:r>
            <a:rPr lang="en-US"/>
            <a:t>Your lessons; your regrets; your suggestions</a:t>
          </a:r>
        </a:p>
      </dgm:t>
    </dgm:pt>
    <dgm:pt modelId="{F743FED3-AAF3-416A-AD08-0CDF0FFCDEDD}" type="parTrans" cxnId="{5ADF78E0-DB92-4972-BB75-9FAAD7580413}">
      <dgm:prSet/>
      <dgm:spPr/>
      <dgm:t>
        <a:bodyPr/>
        <a:lstStyle/>
        <a:p>
          <a:endParaRPr lang="en-US"/>
        </a:p>
      </dgm:t>
    </dgm:pt>
    <dgm:pt modelId="{5556B25B-F233-449A-A4C7-26FD76C48F44}" type="sibTrans" cxnId="{5ADF78E0-DB92-4972-BB75-9FAAD7580413}">
      <dgm:prSet/>
      <dgm:spPr/>
      <dgm:t>
        <a:bodyPr/>
        <a:lstStyle/>
        <a:p>
          <a:endParaRPr lang="en-US"/>
        </a:p>
      </dgm:t>
    </dgm:pt>
    <dgm:pt modelId="{DD88D4A4-9A09-4952-90AA-C625E583566F}">
      <dgm:prSet/>
      <dgm:spPr/>
      <dgm:t>
        <a:bodyPr/>
        <a:lstStyle/>
        <a:p>
          <a:r>
            <a:rPr lang="en-US"/>
            <a:t>What specifically this workshop may help you improve?</a:t>
          </a:r>
        </a:p>
      </dgm:t>
    </dgm:pt>
    <dgm:pt modelId="{FA10A551-4C12-4AF8-8F95-D2501414D8B2}" type="parTrans" cxnId="{14E15CD1-6FED-4359-A261-029E0F634EC2}">
      <dgm:prSet/>
      <dgm:spPr/>
      <dgm:t>
        <a:bodyPr/>
        <a:lstStyle/>
        <a:p>
          <a:endParaRPr lang="en-US"/>
        </a:p>
      </dgm:t>
    </dgm:pt>
    <dgm:pt modelId="{5ECD62E5-1C8A-48A6-82FB-E4D9E28B3471}" type="sibTrans" cxnId="{14E15CD1-6FED-4359-A261-029E0F634EC2}">
      <dgm:prSet/>
      <dgm:spPr/>
      <dgm:t>
        <a:bodyPr/>
        <a:lstStyle/>
        <a:p>
          <a:endParaRPr lang="en-US"/>
        </a:p>
      </dgm:t>
    </dgm:pt>
    <dgm:pt modelId="{0CFC9D55-4A3B-4FD1-AB4E-C62279497ED0}" type="pres">
      <dgm:prSet presAssocID="{8F49661F-7831-42C8-AA5A-ECAB114E2405}" presName="root" presStyleCnt="0">
        <dgm:presLayoutVars>
          <dgm:dir/>
          <dgm:resizeHandles val="exact"/>
        </dgm:presLayoutVars>
      </dgm:prSet>
      <dgm:spPr/>
    </dgm:pt>
    <dgm:pt modelId="{C0F92999-C05E-42EE-96E7-8F4E52026603}" type="pres">
      <dgm:prSet presAssocID="{EB25437E-3281-4A73-8B60-A915C5DE76B4}" presName="compNode" presStyleCnt="0"/>
      <dgm:spPr/>
    </dgm:pt>
    <dgm:pt modelId="{0E510274-2B80-4DBC-83F5-D029AE0CA476}" type="pres">
      <dgm:prSet presAssocID="{EB25437E-3281-4A73-8B60-A915C5DE76B4}" presName="bgRect" presStyleLbl="bgShp" presStyleIdx="0" presStyleCnt="3"/>
      <dgm:spPr/>
    </dgm:pt>
    <dgm:pt modelId="{7F3A546C-2301-4459-B39F-86408847612B}" type="pres">
      <dgm:prSet presAssocID="{EB25437E-3281-4A73-8B60-A915C5DE76B4}"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Chat"/>
        </a:ext>
      </dgm:extLst>
    </dgm:pt>
    <dgm:pt modelId="{D90F285C-05D3-4A71-AA28-54A5AF2483B8}" type="pres">
      <dgm:prSet presAssocID="{EB25437E-3281-4A73-8B60-A915C5DE76B4}" presName="spaceRect" presStyleCnt="0"/>
      <dgm:spPr/>
    </dgm:pt>
    <dgm:pt modelId="{F34ACAC1-EBB5-49CA-9C56-2EED0E428C55}" type="pres">
      <dgm:prSet presAssocID="{EB25437E-3281-4A73-8B60-A915C5DE76B4}" presName="parTx" presStyleLbl="revTx" presStyleIdx="0" presStyleCnt="4">
        <dgm:presLayoutVars>
          <dgm:chMax val="0"/>
          <dgm:chPref val="0"/>
        </dgm:presLayoutVars>
      </dgm:prSet>
      <dgm:spPr/>
    </dgm:pt>
    <dgm:pt modelId="{D1DC86BB-7C57-4F00-B667-4703DFAFFA9F}" type="pres">
      <dgm:prSet presAssocID="{EB25437E-3281-4A73-8B60-A915C5DE76B4}" presName="desTx" presStyleLbl="revTx" presStyleIdx="1" presStyleCnt="4">
        <dgm:presLayoutVars/>
      </dgm:prSet>
      <dgm:spPr/>
    </dgm:pt>
    <dgm:pt modelId="{260BAD2F-FCB3-4FDB-9A32-62C277D40919}" type="pres">
      <dgm:prSet presAssocID="{ED521FB2-9963-47B7-A4A4-6E3CEB16DCF3}" presName="sibTrans" presStyleCnt="0"/>
      <dgm:spPr/>
    </dgm:pt>
    <dgm:pt modelId="{8942D580-FD93-4841-A2F5-F33518CA8043}" type="pres">
      <dgm:prSet presAssocID="{BBF488EB-EA26-4476-A441-B359BF9BF559}" presName="compNode" presStyleCnt="0"/>
      <dgm:spPr/>
    </dgm:pt>
    <dgm:pt modelId="{C1FC496C-EE57-4D6B-9F15-0DAA71797257}" type="pres">
      <dgm:prSet presAssocID="{BBF488EB-EA26-4476-A441-B359BF9BF559}" presName="bgRect" presStyleLbl="bgShp" presStyleIdx="1" presStyleCnt="3"/>
      <dgm:spPr/>
    </dgm:pt>
    <dgm:pt modelId="{766BDABE-0B0D-4006-B940-DCAF48D44351}" type="pres">
      <dgm:prSet presAssocID="{BBF488EB-EA26-4476-A441-B359BF9BF559}"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evil Face Outline"/>
        </a:ext>
      </dgm:extLst>
    </dgm:pt>
    <dgm:pt modelId="{44705139-861C-459F-B21D-99A6EE7547F8}" type="pres">
      <dgm:prSet presAssocID="{BBF488EB-EA26-4476-A441-B359BF9BF559}" presName="spaceRect" presStyleCnt="0"/>
      <dgm:spPr/>
    </dgm:pt>
    <dgm:pt modelId="{87A723A7-AD03-4B95-84DA-214BCA6E8C16}" type="pres">
      <dgm:prSet presAssocID="{BBF488EB-EA26-4476-A441-B359BF9BF559}" presName="parTx" presStyleLbl="revTx" presStyleIdx="2" presStyleCnt="4">
        <dgm:presLayoutVars>
          <dgm:chMax val="0"/>
          <dgm:chPref val="0"/>
        </dgm:presLayoutVars>
      </dgm:prSet>
      <dgm:spPr/>
    </dgm:pt>
    <dgm:pt modelId="{F5ADEAA9-09C6-4E9E-BC13-C3B7C3ED9D94}" type="pres">
      <dgm:prSet presAssocID="{5556B25B-F233-449A-A4C7-26FD76C48F44}" presName="sibTrans" presStyleCnt="0"/>
      <dgm:spPr/>
    </dgm:pt>
    <dgm:pt modelId="{E693696F-03F0-4F1A-8024-FC45ADD41827}" type="pres">
      <dgm:prSet presAssocID="{DD88D4A4-9A09-4952-90AA-C625E583566F}" presName="compNode" presStyleCnt="0"/>
      <dgm:spPr/>
    </dgm:pt>
    <dgm:pt modelId="{309EE38A-610F-4C85-88FF-22CCCF3AA367}" type="pres">
      <dgm:prSet presAssocID="{DD88D4A4-9A09-4952-90AA-C625E583566F}" presName="bgRect" presStyleLbl="bgShp" presStyleIdx="2" presStyleCnt="3"/>
      <dgm:spPr/>
    </dgm:pt>
    <dgm:pt modelId="{457D6D0F-83EF-4F26-BCB5-377E22024831}" type="pres">
      <dgm:prSet presAssocID="{DD88D4A4-9A09-4952-90AA-C625E583566F}"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Teacher"/>
        </a:ext>
      </dgm:extLst>
    </dgm:pt>
    <dgm:pt modelId="{6E75932A-6DE0-4DBB-A614-7522A65C413E}" type="pres">
      <dgm:prSet presAssocID="{DD88D4A4-9A09-4952-90AA-C625E583566F}" presName="spaceRect" presStyleCnt="0"/>
      <dgm:spPr/>
    </dgm:pt>
    <dgm:pt modelId="{391A0211-C39F-4DDD-BD6D-F9B65543B226}" type="pres">
      <dgm:prSet presAssocID="{DD88D4A4-9A09-4952-90AA-C625E583566F}" presName="parTx" presStyleLbl="revTx" presStyleIdx="3" presStyleCnt="4">
        <dgm:presLayoutVars>
          <dgm:chMax val="0"/>
          <dgm:chPref val="0"/>
        </dgm:presLayoutVars>
      </dgm:prSet>
      <dgm:spPr/>
    </dgm:pt>
  </dgm:ptLst>
  <dgm:cxnLst>
    <dgm:cxn modelId="{00F3D10C-208B-4D72-BC71-463EDC44EE70}" srcId="{EB25437E-3281-4A73-8B60-A915C5DE76B4}" destId="{63093A8E-D054-47E5-A610-93F54093652F}" srcOrd="0" destOrd="0" parTransId="{4D664670-D069-48C3-B39B-331A05533BEB}" sibTransId="{8B8B0756-1D81-495A-A9F4-7541E858F040}"/>
    <dgm:cxn modelId="{4815C320-6767-4D60-B98B-8D0A54E83528}" type="presOf" srcId="{EB25437E-3281-4A73-8B60-A915C5DE76B4}" destId="{F34ACAC1-EBB5-49CA-9C56-2EED0E428C55}" srcOrd="0" destOrd="0" presId="urn:microsoft.com/office/officeart/2018/2/layout/IconVerticalSolidList"/>
    <dgm:cxn modelId="{5FE37E3B-F6EA-4CA4-BE08-2E59FB820C26}" srcId="{8F49661F-7831-42C8-AA5A-ECAB114E2405}" destId="{EB25437E-3281-4A73-8B60-A915C5DE76B4}" srcOrd="0" destOrd="0" parTransId="{77CE1204-D047-4C89-A77A-4A9AADB371D6}" sibTransId="{ED521FB2-9963-47B7-A4A4-6E3CEB16DCF3}"/>
    <dgm:cxn modelId="{9055416C-8812-4FBF-A69F-2BE56E0CABEB}" type="presOf" srcId="{8F49661F-7831-42C8-AA5A-ECAB114E2405}" destId="{0CFC9D55-4A3B-4FD1-AB4E-C62279497ED0}" srcOrd="0" destOrd="0" presId="urn:microsoft.com/office/officeart/2018/2/layout/IconVerticalSolidList"/>
    <dgm:cxn modelId="{637B0A83-82B3-4B4F-9DF5-E9603C87A94E}" type="presOf" srcId="{BBF488EB-EA26-4476-A441-B359BF9BF559}" destId="{87A723A7-AD03-4B95-84DA-214BCA6E8C16}" srcOrd="0" destOrd="0" presId="urn:microsoft.com/office/officeart/2018/2/layout/IconVerticalSolidList"/>
    <dgm:cxn modelId="{7D22E583-D1E1-4129-BA49-E426B074A610}" type="presOf" srcId="{DD88D4A4-9A09-4952-90AA-C625E583566F}" destId="{391A0211-C39F-4DDD-BD6D-F9B65543B226}" srcOrd="0" destOrd="0" presId="urn:microsoft.com/office/officeart/2018/2/layout/IconVerticalSolidList"/>
    <dgm:cxn modelId="{14E15CD1-6FED-4359-A261-029E0F634EC2}" srcId="{8F49661F-7831-42C8-AA5A-ECAB114E2405}" destId="{DD88D4A4-9A09-4952-90AA-C625E583566F}" srcOrd="2" destOrd="0" parTransId="{FA10A551-4C12-4AF8-8F95-D2501414D8B2}" sibTransId="{5ECD62E5-1C8A-48A6-82FB-E4D9E28B3471}"/>
    <dgm:cxn modelId="{EDBE32DA-05D7-46DA-A728-F16DD0658615}" type="presOf" srcId="{63093A8E-D054-47E5-A610-93F54093652F}" destId="{D1DC86BB-7C57-4F00-B667-4703DFAFFA9F}" srcOrd="0" destOrd="0" presId="urn:microsoft.com/office/officeart/2018/2/layout/IconVerticalSolidList"/>
    <dgm:cxn modelId="{5ADF78E0-DB92-4972-BB75-9FAAD7580413}" srcId="{8F49661F-7831-42C8-AA5A-ECAB114E2405}" destId="{BBF488EB-EA26-4476-A441-B359BF9BF559}" srcOrd="1" destOrd="0" parTransId="{F743FED3-AAF3-416A-AD08-0CDF0FFCDEDD}" sibTransId="{5556B25B-F233-449A-A4C7-26FD76C48F44}"/>
    <dgm:cxn modelId="{FFC954F2-93E8-46C8-999C-E9FD4525C142}" type="presParOf" srcId="{0CFC9D55-4A3B-4FD1-AB4E-C62279497ED0}" destId="{C0F92999-C05E-42EE-96E7-8F4E52026603}" srcOrd="0" destOrd="0" presId="urn:microsoft.com/office/officeart/2018/2/layout/IconVerticalSolidList"/>
    <dgm:cxn modelId="{B25D1187-2673-4027-87E6-0D2A77E9FE9E}" type="presParOf" srcId="{C0F92999-C05E-42EE-96E7-8F4E52026603}" destId="{0E510274-2B80-4DBC-83F5-D029AE0CA476}" srcOrd="0" destOrd="0" presId="urn:microsoft.com/office/officeart/2018/2/layout/IconVerticalSolidList"/>
    <dgm:cxn modelId="{2CF5F124-FDCD-4EEA-A255-AEED08543056}" type="presParOf" srcId="{C0F92999-C05E-42EE-96E7-8F4E52026603}" destId="{7F3A546C-2301-4459-B39F-86408847612B}" srcOrd="1" destOrd="0" presId="urn:microsoft.com/office/officeart/2018/2/layout/IconVerticalSolidList"/>
    <dgm:cxn modelId="{60B899BB-F1E7-4370-AB05-B8EEE53C5EEA}" type="presParOf" srcId="{C0F92999-C05E-42EE-96E7-8F4E52026603}" destId="{D90F285C-05D3-4A71-AA28-54A5AF2483B8}" srcOrd="2" destOrd="0" presId="urn:microsoft.com/office/officeart/2018/2/layout/IconVerticalSolidList"/>
    <dgm:cxn modelId="{302B0807-229D-44D1-AEE9-25FF580E19BC}" type="presParOf" srcId="{C0F92999-C05E-42EE-96E7-8F4E52026603}" destId="{F34ACAC1-EBB5-49CA-9C56-2EED0E428C55}" srcOrd="3" destOrd="0" presId="urn:microsoft.com/office/officeart/2018/2/layout/IconVerticalSolidList"/>
    <dgm:cxn modelId="{711170EC-19D9-40F6-8075-A9BD29E499C3}" type="presParOf" srcId="{C0F92999-C05E-42EE-96E7-8F4E52026603}" destId="{D1DC86BB-7C57-4F00-B667-4703DFAFFA9F}" srcOrd="4" destOrd="0" presId="urn:microsoft.com/office/officeart/2018/2/layout/IconVerticalSolidList"/>
    <dgm:cxn modelId="{E723E9D2-9119-4FFD-BA21-8570487EBF28}" type="presParOf" srcId="{0CFC9D55-4A3B-4FD1-AB4E-C62279497ED0}" destId="{260BAD2F-FCB3-4FDB-9A32-62C277D40919}" srcOrd="1" destOrd="0" presId="urn:microsoft.com/office/officeart/2018/2/layout/IconVerticalSolidList"/>
    <dgm:cxn modelId="{7ED66216-4562-4022-9C2F-D8074A625866}" type="presParOf" srcId="{0CFC9D55-4A3B-4FD1-AB4E-C62279497ED0}" destId="{8942D580-FD93-4841-A2F5-F33518CA8043}" srcOrd="2" destOrd="0" presId="urn:microsoft.com/office/officeart/2018/2/layout/IconVerticalSolidList"/>
    <dgm:cxn modelId="{40EA0BA5-0BE6-4507-9F57-03F787345416}" type="presParOf" srcId="{8942D580-FD93-4841-A2F5-F33518CA8043}" destId="{C1FC496C-EE57-4D6B-9F15-0DAA71797257}" srcOrd="0" destOrd="0" presId="urn:microsoft.com/office/officeart/2018/2/layout/IconVerticalSolidList"/>
    <dgm:cxn modelId="{78582E73-DF15-4968-9C4F-2997953ACCA4}" type="presParOf" srcId="{8942D580-FD93-4841-A2F5-F33518CA8043}" destId="{766BDABE-0B0D-4006-B940-DCAF48D44351}" srcOrd="1" destOrd="0" presId="urn:microsoft.com/office/officeart/2018/2/layout/IconVerticalSolidList"/>
    <dgm:cxn modelId="{DCAD9298-69D0-4DA6-9D0C-97F7C5EE2F4D}" type="presParOf" srcId="{8942D580-FD93-4841-A2F5-F33518CA8043}" destId="{44705139-861C-459F-B21D-99A6EE7547F8}" srcOrd="2" destOrd="0" presId="urn:microsoft.com/office/officeart/2018/2/layout/IconVerticalSolidList"/>
    <dgm:cxn modelId="{1CC1FAE7-5A12-4E3E-ABE3-4DCB804B43ED}" type="presParOf" srcId="{8942D580-FD93-4841-A2F5-F33518CA8043}" destId="{87A723A7-AD03-4B95-84DA-214BCA6E8C16}" srcOrd="3" destOrd="0" presId="urn:microsoft.com/office/officeart/2018/2/layout/IconVerticalSolidList"/>
    <dgm:cxn modelId="{4A495F0E-5C23-4D6E-B88D-23F49AF8083D}" type="presParOf" srcId="{0CFC9D55-4A3B-4FD1-AB4E-C62279497ED0}" destId="{F5ADEAA9-09C6-4E9E-BC13-C3B7C3ED9D94}" srcOrd="3" destOrd="0" presId="urn:microsoft.com/office/officeart/2018/2/layout/IconVerticalSolidList"/>
    <dgm:cxn modelId="{B14F3BD9-CDC3-43BC-A66A-4D6271B6F15E}" type="presParOf" srcId="{0CFC9D55-4A3B-4FD1-AB4E-C62279497ED0}" destId="{E693696F-03F0-4F1A-8024-FC45ADD41827}" srcOrd="4" destOrd="0" presId="urn:microsoft.com/office/officeart/2018/2/layout/IconVerticalSolidList"/>
    <dgm:cxn modelId="{3222F6DE-316B-4BD7-A975-524445D6BA9C}" type="presParOf" srcId="{E693696F-03F0-4F1A-8024-FC45ADD41827}" destId="{309EE38A-610F-4C85-88FF-22CCCF3AA367}" srcOrd="0" destOrd="0" presId="urn:microsoft.com/office/officeart/2018/2/layout/IconVerticalSolidList"/>
    <dgm:cxn modelId="{029B4D46-C84F-4886-BB50-74C1221959CD}" type="presParOf" srcId="{E693696F-03F0-4F1A-8024-FC45ADD41827}" destId="{457D6D0F-83EF-4F26-BCB5-377E22024831}" srcOrd="1" destOrd="0" presId="urn:microsoft.com/office/officeart/2018/2/layout/IconVerticalSolidList"/>
    <dgm:cxn modelId="{343ED6CE-6FEF-40ED-A93F-6875EFBA4A07}" type="presParOf" srcId="{E693696F-03F0-4F1A-8024-FC45ADD41827}" destId="{6E75932A-6DE0-4DBB-A614-7522A65C413E}" srcOrd="2" destOrd="0" presId="urn:microsoft.com/office/officeart/2018/2/layout/IconVerticalSolidList"/>
    <dgm:cxn modelId="{1C815490-6564-4723-A14A-3532AB497EAD}" type="presParOf" srcId="{E693696F-03F0-4F1A-8024-FC45ADD41827}" destId="{391A0211-C39F-4DDD-BD6D-F9B65543B226}"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510274-2B80-4DBC-83F5-D029AE0CA476}">
      <dsp:nvSpPr>
        <dsp:cNvPr id="0" name=""/>
        <dsp:cNvSpPr/>
      </dsp:nvSpPr>
      <dsp:spPr>
        <a:xfrm>
          <a:off x="0" y="601"/>
          <a:ext cx="10780776" cy="1406799"/>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F3A546C-2301-4459-B39F-86408847612B}">
      <dsp:nvSpPr>
        <dsp:cNvPr id="0" name=""/>
        <dsp:cNvSpPr/>
      </dsp:nvSpPr>
      <dsp:spPr>
        <a:xfrm>
          <a:off x="425556" y="317131"/>
          <a:ext cx="773739" cy="77373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34ACAC1-EBB5-49CA-9C56-2EED0E428C55}">
      <dsp:nvSpPr>
        <dsp:cNvPr id="0" name=""/>
        <dsp:cNvSpPr/>
      </dsp:nvSpPr>
      <dsp:spPr>
        <a:xfrm>
          <a:off x="1624853" y="601"/>
          <a:ext cx="4851349" cy="14067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8886" tIns="148886" rIns="148886" bIns="148886" numCol="1" spcCol="1270" anchor="ctr" anchorCtr="0">
          <a:noAutofit/>
        </a:bodyPr>
        <a:lstStyle/>
        <a:p>
          <a:pPr marL="0" lvl="0" indent="0" algn="l" defTabSz="1111250">
            <a:lnSpc>
              <a:spcPct val="90000"/>
            </a:lnSpc>
            <a:spcBef>
              <a:spcPct val="0"/>
            </a:spcBef>
            <a:spcAft>
              <a:spcPct val="35000"/>
            </a:spcAft>
            <a:buNone/>
          </a:pPr>
          <a:r>
            <a:rPr lang="en-US" sz="2500" kern="1200"/>
            <a:t>Your achievements and your grievances</a:t>
          </a:r>
        </a:p>
      </dsp:txBody>
      <dsp:txXfrm>
        <a:off x="1624853" y="601"/>
        <a:ext cx="4851349" cy="1406799"/>
      </dsp:txXfrm>
    </dsp:sp>
    <dsp:sp modelId="{D1DC86BB-7C57-4F00-B667-4703DFAFFA9F}">
      <dsp:nvSpPr>
        <dsp:cNvPr id="0" name=""/>
        <dsp:cNvSpPr/>
      </dsp:nvSpPr>
      <dsp:spPr>
        <a:xfrm>
          <a:off x="6476202" y="601"/>
          <a:ext cx="4304573" cy="14067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8886" tIns="148886" rIns="148886" bIns="148886" numCol="1" spcCol="1270" anchor="ctr" anchorCtr="0">
          <a:noAutofit/>
        </a:bodyPr>
        <a:lstStyle/>
        <a:p>
          <a:pPr marL="0" lvl="0" indent="0" algn="ctr" defTabSz="800100">
            <a:lnSpc>
              <a:spcPct val="90000"/>
            </a:lnSpc>
            <a:spcBef>
              <a:spcPct val="0"/>
            </a:spcBef>
            <a:spcAft>
              <a:spcPct val="35000"/>
            </a:spcAft>
            <a:buNone/>
          </a:pPr>
          <a:r>
            <a:rPr lang="en-US" sz="1800" b="1" kern="1200" dirty="0">
              <a:solidFill>
                <a:srgbClr val="FF0000"/>
              </a:solidFill>
            </a:rPr>
            <a:t>Show and tell how you documented your projects</a:t>
          </a:r>
        </a:p>
      </dsp:txBody>
      <dsp:txXfrm>
        <a:off x="6476202" y="601"/>
        <a:ext cx="4304573" cy="1406799"/>
      </dsp:txXfrm>
    </dsp:sp>
    <dsp:sp modelId="{C1FC496C-EE57-4D6B-9F15-0DAA71797257}">
      <dsp:nvSpPr>
        <dsp:cNvPr id="0" name=""/>
        <dsp:cNvSpPr/>
      </dsp:nvSpPr>
      <dsp:spPr>
        <a:xfrm>
          <a:off x="0" y="1759100"/>
          <a:ext cx="10780776" cy="1406799"/>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66BDABE-0B0D-4006-B940-DCAF48D44351}">
      <dsp:nvSpPr>
        <dsp:cNvPr id="0" name=""/>
        <dsp:cNvSpPr/>
      </dsp:nvSpPr>
      <dsp:spPr>
        <a:xfrm>
          <a:off x="425556" y="2075630"/>
          <a:ext cx="773739" cy="77373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7A723A7-AD03-4B95-84DA-214BCA6E8C16}">
      <dsp:nvSpPr>
        <dsp:cNvPr id="0" name=""/>
        <dsp:cNvSpPr/>
      </dsp:nvSpPr>
      <dsp:spPr>
        <a:xfrm>
          <a:off x="1624853" y="1759100"/>
          <a:ext cx="9155922" cy="14067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8886" tIns="148886" rIns="148886" bIns="148886" numCol="1" spcCol="1270" anchor="ctr" anchorCtr="0">
          <a:noAutofit/>
        </a:bodyPr>
        <a:lstStyle/>
        <a:p>
          <a:pPr marL="0" lvl="0" indent="0" algn="l" defTabSz="1111250">
            <a:lnSpc>
              <a:spcPct val="90000"/>
            </a:lnSpc>
            <a:spcBef>
              <a:spcPct val="0"/>
            </a:spcBef>
            <a:spcAft>
              <a:spcPct val="35000"/>
            </a:spcAft>
            <a:buNone/>
          </a:pPr>
          <a:r>
            <a:rPr lang="en-US" sz="2500" kern="1200"/>
            <a:t>Your lessons; your regrets; your suggestions</a:t>
          </a:r>
        </a:p>
      </dsp:txBody>
      <dsp:txXfrm>
        <a:off x="1624853" y="1759100"/>
        <a:ext cx="9155922" cy="1406799"/>
      </dsp:txXfrm>
    </dsp:sp>
    <dsp:sp modelId="{309EE38A-610F-4C85-88FF-22CCCF3AA367}">
      <dsp:nvSpPr>
        <dsp:cNvPr id="0" name=""/>
        <dsp:cNvSpPr/>
      </dsp:nvSpPr>
      <dsp:spPr>
        <a:xfrm>
          <a:off x="0" y="3517599"/>
          <a:ext cx="10780776" cy="1406799"/>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57D6D0F-83EF-4F26-BCB5-377E22024831}">
      <dsp:nvSpPr>
        <dsp:cNvPr id="0" name=""/>
        <dsp:cNvSpPr/>
      </dsp:nvSpPr>
      <dsp:spPr>
        <a:xfrm>
          <a:off x="425556" y="3834129"/>
          <a:ext cx="773739" cy="77373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91A0211-C39F-4DDD-BD6D-F9B65543B226}">
      <dsp:nvSpPr>
        <dsp:cNvPr id="0" name=""/>
        <dsp:cNvSpPr/>
      </dsp:nvSpPr>
      <dsp:spPr>
        <a:xfrm>
          <a:off x="1624853" y="3517599"/>
          <a:ext cx="9155922" cy="14067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8886" tIns="148886" rIns="148886" bIns="148886" numCol="1" spcCol="1270" anchor="ctr" anchorCtr="0">
          <a:noAutofit/>
        </a:bodyPr>
        <a:lstStyle/>
        <a:p>
          <a:pPr marL="0" lvl="0" indent="0" algn="l" defTabSz="1111250">
            <a:lnSpc>
              <a:spcPct val="90000"/>
            </a:lnSpc>
            <a:spcBef>
              <a:spcPct val="0"/>
            </a:spcBef>
            <a:spcAft>
              <a:spcPct val="35000"/>
            </a:spcAft>
            <a:buNone/>
          </a:pPr>
          <a:r>
            <a:rPr lang="en-US" sz="2500" kern="1200"/>
            <a:t>What specifically this workshop may help you improve?</a:t>
          </a:r>
        </a:p>
      </dsp:txBody>
      <dsp:txXfrm>
        <a:off x="1624853" y="3517599"/>
        <a:ext cx="9155922" cy="1406799"/>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with Picture">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DEC014E-32E8-BC91-190E-85B3C74C9203}"/>
              </a:ext>
            </a:extLst>
          </p:cNvPr>
          <p:cNvSpPr>
            <a:spLocks noGrp="1"/>
          </p:cNvSpPr>
          <p:nvPr>
            <p:ph type="title"/>
          </p:nvPr>
        </p:nvSpPr>
        <p:spPr>
          <a:xfrm>
            <a:off x="6857998" y="964075"/>
            <a:ext cx="4654297" cy="3739896"/>
          </a:xfrm>
        </p:spPr>
        <p:txBody>
          <a:body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858000" y="4822842"/>
            <a:ext cx="4206240" cy="1380744"/>
          </a:xfrm>
        </p:spPr>
        <p:txBody>
          <a:bodyPr anchor="t" anchorCtr="0">
            <a:normAutofit/>
          </a:bodyPr>
          <a:lstStyle>
            <a:lvl1pPr marL="0" indent="0" algn="l">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3" name="Footer Placeholder 12">
            <a:extLst>
              <a:ext uri="{FF2B5EF4-FFF2-40B4-BE49-F238E27FC236}">
                <a16:creationId xmlns:a16="http://schemas.microsoft.com/office/drawing/2014/main" id="{B2603722-CE80-C718-39E9-BB79F1F68C31}"/>
              </a:ext>
            </a:extLst>
          </p:cNvPr>
          <p:cNvSpPr>
            <a:spLocks noGrp="1"/>
          </p:cNvSpPr>
          <p:nvPr>
            <p:ph type="ftr" sz="quarter" idx="15"/>
          </p:nvPr>
        </p:nvSpPr>
        <p:spPr/>
        <p:txBody>
          <a:bodyPr/>
          <a:lstStyle>
            <a:lvl1pPr>
              <a:defRPr>
                <a:solidFill>
                  <a:schemeClr val="tx1"/>
                </a:solidFill>
              </a:defRPr>
            </a:lvl1pPr>
          </a:lstStyle>
          <a:p>
            <a:endParaRPr lang="en-US"/>
          </a:p>
        </p:txBody>
      </p:sp>
      <p:sp>
        <p:nvSpPr>
          <p:cNvPr id="10" name="Picture Placeholder 9">
            <a:extLst>
              <a:ext uri="{FF2B5EF4-FFF2-40B4-BE49-F238E27FC236}">
                <a16:creationId xmlns:a16="http://schemas.microsoft.com/office/drawing/2014/main" id="{884C280F-E753-FE97-A722-F86168AC97B1}"/>
              </a:ext>
            </a:extLst>
          </p:cNvPr>
          <p:cNvSpPr>
            <a:spLocks noGrp="1"/>
          </p:cNvSpPr>
          <p:nvPr>
            <p:ph type="pic" sz="quarter" idx="13" hasCustomPrompt="1"/>
          </p:nvPr>
        </p:nvSpPr>
        <p:spPr>
          <a:xfrm>
            <a:off x="841248" y="964074"/>
            <a:ext cx="5403280" cy="5258929"/>
          </a:xfrm>
          <a:custGeom>
            <a:avLst/>
            <a:gdLst>
              <a:gd name="connsiteX0" fmla="*/ 2701640 w 5403280"/>
              <a:gd name="connsiteY0" fmla="*/ 0 h 5258929"/>
              <a:gd name="connsiteX1" fmla="*/ 5403280 w 5403280"/>
              <a:gd name="connsiteY1" fmla="*/ 2701640 h 5258929"/>
              <a:gd name="connsiteX2" fmla="*/ 5403280 w 5403280"/>
              <a:gd name="connsiteY2" fmla="*/ 5258929 h 5258929"/>
              <a:gd name="connsiteX3" fmla="*/ 0 w 5403280"/>
              <a:gd name="connsiteY3" fmla="*/ 5258929 h 5258929"/>
              <a:gd name="connsiteX4" fmla="*/ 0 w 5403280"/>
              <a:gd name="connsiteY4" fmla="*/ 2701640 h 5258929"/>
              <a:gd name="connsiteX5" fmla="*/ 2701640 w 5403280"/>
              <a:gd name="connsiteY5" fmla="*/ 0 h 5258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3280" h="5258929">
                <a:moveTo>
                  <a:pt x="2701640" y="0"/>
                </a:moveTo>
                <a:cubicBezTo>
                  <a:pt x="4193715" y="0"/>
                  <a:pt x="5403280" y="1209565"/>
                  <a:pt x="5403280" y="2701640"/>
                </a:cubicBezTo>
                <a:lnTo>
                  <a:pt x="5403280" y="5258929"/>
                </a:lnTo>
                <a:lnTo>
                  <a:pt x="0" y="5258929"/>
                </a:lnTo>
                <a:lnTo>
                  <a:pt x="0" y="2701640"/>
                </a:lnTo>
                <a:cubicBezTo>
                  <a:pt x="0" y="1209565"/>
                  <a:pt x="1209565" y="0"/>
                  <a:pt x="2701640" y="0"/>
                </a:cubicBezTo>
                <a:close/>
              </a:path>
            </a:pathLst>
          </a:custGeom>
          <a:blipFill>
            <a:blip r:embed="rId2">
              <a:alphaModFix amt="70000"/>
              <a:extLst>
                <a:ext uri="{28A0092B-C50C-407E-A947-70E740481C1C}">
                  <a14:useLocalDpi xmlns:a14="http://schemas.microsoft.com/office/drawing/2010/main" val="0"/>
                </a:ext>
              </a:extLst>
            </a:blip>
            <a:stretch>
              <a:fillRect/>
            </a:stretch>
          </a:blipFill>
          <a:ln w="6350">
            <a:noFill/>
          </a:ln>
        </p:spPr>
        <p:txBody>
          <a:bodyPr wrap="square">
            <a:noAutofit/>
          </a:bodyPr>
          <a:lstStyle>
            <a:lvl1pPr>
              <a:defRPr>
                <a:solidFill>
                  <a:schemeClr val="tx1"/>
                </a:solidFill>
              </a:defRPr>
            </a:lvl1pPr>
          </a:lstStyle>
          <a:p>
            <a:r>
              <a:rPr lang="en-US"/>
              <a:t> </a:t>
            </a:r>
          </a:p>
        </p:txBody>
      </p:sp>
      <p:sp>
        <p:nvSpPr>
          <p:cNvPr id="4" name="Date Placeholder 3">
            <a:extLst>
              <a:ext uri="{FF2B5EF4-FFF2-40B4-BE49-F238E27FC236}">
                <a16:creationId xmlns:a16="http://schemas.microsoft.com/office/drawing/2014/main" id="{EE117A08-C834-F239-A3DF-2D1295F0AE4C}"/>
              </a:ext>
            </a:extLst>
          </p:cNvPr>
          <p:cNvSpPr>
            <a:spLocks noGrp="1"/>
          </p:cNvSpPr>
          <p:nvPr>
            <p:ph type="dt" sz="half" idx="10"/>
          </p:nvPr>
        </p:nvSpPr>
        <p:spPr>
          <a:xfrm rot="5400000">
            <a:off x="10425981" y="4687095"/>
            <a:ext cx="2706690" cy="365125"/>
          </a:xfrm>
        </p:spPr>
        <p:txBody>
          <a:bodyPr/>
          <a:lstStyle/>
          <a:p>
            <a:fld id="{146E7F49-FBC2-FF4E-BF9C-C0E4088DF808}" type="datetimeFigureOut">
              <a:rPr lang="en-US" smtClean="0"/>
              <a:t>10/6/26</a:t>
            </a:fld>
            <a:endParaRPr lang="en-US"/>
          </a:p>
        </p:txBody>
      </p:sp>
      <p:sp>
        <p:nvSpPr>
          <p:cNvPr id="14" name="Slide Number Placeholder 13">
            <a:extLst>
              <a:ext uri="{FF2B5EF4-FFF2-40B4-BE49-F238E27FC236}">
                <a16:creationId xmlns:a16="http://schemas.microsoft.com/office/drawing/2014/main" id="{7E80C6A5-61FE-078D-49D9-31BD1294014C}"/>
              </a:ext>
            </a:extLst>
          </p:cNvPr>
          <p:cNvSpPr>
            <a:spLocks noGrp="1"/>
          </p:cNvSpPr>
          <p:nvPr>
            <p:ph type="sldNum" sz="quarter" idx="16"/>
          </p:nvPr>
        </p:nvSpPr>
        <p:spPr/>
        <p:txBody>
          <a:bodyPr/>
          <a:lstStyle>
            <a:lvl1pPr>
              <a:defRPr>
                <a:solidFill>
                  <a:schemeClr val="tx1"/>
                </a:solidFill>
              </a:defRPr>
            </a:lvl1pPr>
          </a:lstStyle>
          <a:p>
            <a:fld id="{918A94C2-8A3C-DF48-86EC-BD58AB61E445}" type="slidenum">
              <a:rPr lang="en-US" smtClean="0"/>
              <a:t>‹#›</a:t>
            </a:fld>
            <a:endParaRPr lang="en-US"/>
          </a:p>
        </p:txBody>
      </p:sp>
    </p:spTree>
    <p:extLst>
      <p:ext uri="{BB962C8B-B14F-4D97-AF65-F5344CB8AC3E}">
        <p14:creationId xmlns:p14="http://schemas.microsoft.com/office/powerpoint/2010/main" val="722643033"/>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Conten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E6C4595-90D4-94E6-CEBA-82807457D2BE}"/>
              </a:ext>
            </a:extLst>
          </p:cNvPr>
          <p:cNvSpPr>
            <a:spLocks noGrp="1"/>
          </p:cNvSpPr>
          <p:nvPr>
            <p:ph type="title"/>
          </p:nvPr>
        </p:nvSpPr>
        <p:spPr>
          <a:xfrm>
            <a:off x="731520" y="365760"/>
            <a:ext cx="10741152" cy="1132258"/>
          </a:xfrm>
        </p:spPr>
        <p:txBody>
          <a:bodyPr/>
          <a:lstStyle/>
          <a:p>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endParaRPr lang="en-US"/>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731520" y="1658679"/>
            <a:ext cx="10780776" cy="4925000"/>
          </a:xfrm>
        </p:spPr>
        <p:txBody>
          <a:bodyPr>
            <a:normAutofit/>
          </a:bodyPr>
          <a:lstStyle>
            <a:lvl1pPr>
              <a:defRPr sz="1800">
                <a:solidFill>
                  <a:schemeClr val="tx1"/>
                </a:solidFill>
              </a:defRPr>
            </a:lvl1pPr>
            <a:lvl2pPr>
              <a:defRPr sz="1600">
                <a:solidFill>
                  <a:schemeClr val="tx1"/>
                </a:solidFill>
              </a:defRPr>
            </a:lvl2pPr>
            <a:lvl3pPr>
              <a:defRPr sz="1400">
                <a:solidFill>
                  <a:schemeClr val="tx1"/>
                </a:solidFill>
              </a:defRPr>
            </a:lvl3pPr>
            <a:lvl4pPr>
              <a:defRPr sz="1200">
                <a:solidFill>
                  <a:schemeClr val="tx1"/>
                </a:solidFill>
              </a:defRPr>
            </a:lvl4pPr>
            <a:lvl5pPr>
              <a:defRPr sz="12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146E7F49-FBC2-FF4E-BF9C-C0E4088DF808}" type="datetimeFigureOut">
              <a:rPr lang="en-US" smtClean="0"/>
              <a:t>10/6/26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918A94C2-8A3C-DF48-86EC-BD58AB61E445}" type="slidenum">
              <a:rPr lang="en-US" smtClean="0"/>
              <a:t>‹#›</a:t>
            </a:fld>
            <a:endParaRPr lang="en-US"/>
          </a:p>
        </p:txBody>
      </p:sp>
    </p:spTree>
    <p:extLst>
      <p:ext uri="{BB962C8B-B14F-4D97-AF65-F5344CB8AC3E}">
        <p14:creationId xmlns:p14="http://schemas.microsoft.com/office/powerpoint/2010/main" val="3271622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09600" y="5218032"/>
            <a:ext cx="10972800" cy="786384"/>
          </a:xfrm>
        </p:spPr>
        <p:txBody>
          <a:bodyPr anchor="b">
            <a:normAutofit/>
          </a:bodyPr>
          <a:lstStyle>
            <a:lvl1pPr algn="ctr">
              <a:defRPr sz="4400">
                <a:solidFill>
                  <a:schemeClr val="tx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09600" y="5972629"/>
            <a:ext cx="10972800" cy="480373"/>
          </a:xfrm>
        </p:spPr>
        <p:txBody>
          <a:bodyPr anchor="t">
            <a:normAutofit/>
          </a:bodyPr>
          <a:lstStyle>
            <a:lvl1pPr marL="0" indent="0" algn="ctr">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0" y="0"/>
            <a:ext cx="12191999" cy="4986425"/>
          </a:xfrm>
          <a:blipFill>
            <a:blip r:embed="rId2">
              <a:alphaModFix amt="70000"/>
              <a:extLst>
                <a:ext uri="{28A0092B-C50C-407E-A947-70E740481C1C}">
                  <a14:useLocalDpi xmlns:a14="http://schemas.microsoft.com/office/drawing/2010/main" val="0"/>
                </a:ext>
              </a:extLst>
            </a:blip>
            <a:stretch>
              <a:fillRect/>
            </a:stretch>
          </a:blipFill>
        </p:spPr>
        <p:txBody>
          <a:bodyPr/>
          <a:lstStyle>
            <a:lvl1pPr>
              <a:defRPr>
                <a:solidFill>
                  <a:schemeClr val="tx1"/>
                </a:solidFill>
              </a:defRPr>
            </a:lvl1pPr>
          </a:lstStyle>
          <a:p>
            <a:r>
              <a:rPr lang="en-US" dirty="0"/>
              <a:t> </a:t>
            </a:r>
          </a:p>
        </p:txBody>
      </p:sp>
      <p:sp>
        <p:nvSpPr>
          <p:cNvPr id="6" name="Footer Placeholder 5">
            <a:extLst>
              <a:ext uri="{FF2B5EF4-FFF2-40B4-BE49-F238E27FC236}">
                <a16:creationId xmlns:a16="http://schemas.microsoft.com/office/drawing/2014/main" id="{8C88BD73-E6AB-68A9-F41B-313E0C44777C}"/>
              </a:ext>
            </a:extLst>
          </p:cNvPr>
          <p:cNvSpPr>
            <a:spLocks noGrp="1"/>
          </p:cNvSpPr>
          <p:nvPr>
            <p:ph type="ftr" sz="quarter" idx="15"/>
          </p:nvPr>
        </p:nvSpPr>
        <p:spPr>
          <a:xfrm rot="16200000">
            <a:off x="-396119" y="5787191"/>
            <a:ext cx="1503444" cy="365125"/>
          </a:xfrm>
        </p:spPr>
        <p:txBody>
          <a:bodyPr/>
          <a:lstStyle/>
          <a:p>
            <a:endParaRPr lang="en-US"/>
          </a:p>
        </p:txBody>
      </p:sp>
      <p:sp>
        <p:nvSpPr>
          <p:cNvPr id="5" name="Date Placeholder 4">
            <a:extLst>
              <a:ext uri="{FF2B5EF4-FFF2-40B4-BE49-F238E27FC236}">
                <a16:creationId xmlns:a16="http://schemas.microsoft.com/office/drawing/2014/main" id="{BEAA6162-61A3-2C41-311C-F407FC4B4DA9}"/>
              </a:ext>
            </a:extLst>
          </p:cNvPr>
          <p:cNvSpPr>
            <a:spLocks noGrp="1"/>
          </p:cNvSpPr>
          <p:nvPr>
            <p:ph type="dt" sz="half" idx="14"/>
          </p:nvPr>
        </p:nvSpPr>
        <p:spPr/>
        <p:txBody>
          <a:bodyPr/>
          <a:lstStyle/>
          <a:p>
            <a:fld id="{146E7F49-FBC2-FF4E-BF9C-C0E4088DF808}" type="datetimeFigureOut">
              <a:rPr lang="en-US" smtClean="0"/>
              <a:t>10/6/26</a:t>
            </a:fld>
            <a:endParaRPr lang="en-US"/>
          </a:p>
        </p:txBody>
      </p:sp>
      <p:cxnSp>
        <p:nvCxnSpPr>
          <p:cNvPr id="4" name="Straight Connector 3">
            <a:extLst>
              <a:ext uri="{FF2B5EF4-FFF2-40B4-BE49-F238E27FC236}">
                <a16:creationId xmlns:a16="http://schemas.microsoft.com/office/drawing/2014/main" id="{1DABF624-39B6-C7A2-98E7-26593626B429}"/>
              </a:ext>
              <a:ext uri="{C183D7F6-B498-43B3-948B-1728B52AA6E4}">
                <adec:decorative xmlns:adec="http://schemas.microsoft.com/office/drawing/2017/decorative" val="1"/>
              </a:ext>
            </a:extLst>
          </p:cNvPr>
          <p:cNvCxnSpPr>
            <a:cxnSpLocks/>
          </p:cNvCxnSpPr>
          <p:nvPr/>
        </p:nvCxnSpPr>
        <p:spPr>
          <a:xfrm flipH="1">
            <a:off x="4" y="4989940"/>
            <a:ext cx="1219199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BE6B102F-64E7-9387-1F8F-DB4AC825773A}"/>
              </a:ext>
            </a:extLst>
          </p:cNvPr>
          <p:cNvSpPr>
            <a:spLocks noGrp="1"/>
          </p:cNvSpPr>
          <p:nvPr>
            <p:ph type="sldNum" sz="quarter" idx="16"/>
          </p:nvPr>
        </p:nvSpPr>
        <p:spPr/>
        <p:txBody>
          <a:bodyPr/>
          <a:lstStyle/>
          <a:p>
            <a:fld id="{918A94C2-8A3C-DF48-86EC-BD58AB61E445}" type="slidenum">
              <a:rPr lang="en-US" smtClean="0"/>
              <a:t>‹#›</a:t>
            </a:fld>
            <a:endParaRPr lang="en-US"/>
          </a:p>
        </p:txBody>
      </p:sp>
    </p:spTree>
    <p:extLst>
      <p:ext uri="{BB962C8B-B14F-4D97-AF65-F5344CB8AC3E}">
        <p14:creationId xmlns:p14="http://schemas.microsoft.com/office/powerpoint/2010/main" val="1362469936"/>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Title">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CE84C31D-CC85-27E5-FD9F-627C926D5A22}"/>
              </a:ext>
            </a:extLst>
          </p:cNvPr>
          <p:cNvSpPr>
            <a:spLocks noGrp="1"/>
          </p:cNvSpPr>
          <p:nvPr>
            <p:ph type="title"/>
          </p:nvPr>
        </p:nvSpPr>
        <p:spPr>
          <a:xfrm>
            <a:off x="838200" y="2578608"/>
            <a:ext cx="7879335" cy="3592629"/>
          </a:xfrm>
        </p:spPr>
        <p:txBody>
          <a:bodyPr>
            <a:normAutofit/>
          </a:bodyPr>
          <a:lstStyle>
            <a:lvl1pPr>
              <a:defRPr sz="6000"/>
            </a:lvl1pPr>
          </a:lstStyle>
          <a:p>
            <a:r>
              <a:rPr lang="en-US"/>
              <a:t>Click to edit Master title style</a:t>
            </a:r>
          </a:p>
        </p:txBody>
      </p:sp>
      <p:cxnSp>
        <p:nvCxnSpPr>
          <p:cNvPr id="7" name="Straight Connector 6">
            <a:extLst>
              <a:ext uri="{FF2B5EF4-FFF2-40B4-BE49-F238E27FC236}">
                <a16:creationId xmlns:a16="http://schemas.microsoft.com/office/drawing/2014/main" id="{A10B934F-7AD0-6CA4-BC4D-9CC30854BF9C}"/>
              </a:ext>
              <a:ext uri="{C183D7F6-B498-43B3-948B-1728B52AA6E4}">
                <adec:decorative xmlns:adec="http://schemas.microsoft.com/office/drawing/2017/decorative" val="1"/>
              </a:ext>
            </a:extLst>
          </p:cNvPr>
          <p:cNvCxnSpPr>
            <a:cxnSpLocks/>
          </p:cNvCxnSpPr>
          <p:nvPr/>
        </p:nvCxnSpPr>
        <p:spPr>
          <a:xfrm flipH="1">
            <a:off x="4" y="1714500"/>
            <a:ext cx="1219199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17FF6486-38AE-54F6-E2F3-8B944C3F1B94}"/>
              </a:ext>
            </a:extLst>
          </p:cNvPr>
          <p:cNvSpPr>
            <a:spLocks noGrp="1"/>
          </p:cNvSpPr>
          <p:nvPr>
            <p:ph type="ftr" sz="quarter" idx="11"/>
          </p:nvPr>
        </p:nvSpPr>
        <p:spPr/>
        <p:txBody>
          <a:bodyPr/>
          <a:lstStyle/>
          <a:p>
            <a:endParaRPr lang="en-US"/>
          </a:p>
        </p:txBody>
      </p:sp>
      <p:sp>
        <p:nvSpPr>
          <p:cNvPr id="16" name="Text Placeholder 15">
            <a:extLst>
              <a:ext uri="{FF2B5EF4-FFF2-40B4-BE49-F238E27FC236}">
                <a16:creationId xmlns:a16="http://schemas.microsoft.com/office/drawing/2014/main" id="{341BD916-71AE-106E-105D-01655950FC48}"/>
              </a:ext>
            </a:extLst>
          </p:cNvPr>
          <p:cNvSpPr>
            <a:spLocks noGrp="1"/>
          </p:cNvSpPr>
          <p:nvPr>
            <p:ph type="body" sz="quarter" idx="15"/>
          </p:nvPr>
        </p:nvSpPr>
        <p:spPr>
          <a:xfrm>
            <a:off x="3987800" y="368300"/>
            <a:ext cx="7375525" cy="1014413"/>
          </a:xfrm>
        </p:spPr>
        <p:txBody>
          <a:bodyPr anchor="ctr">
            <a:normAutofit/>
          </a:bodyPr>
          <a:lstStyle>
            <a:lvl1pPr algn="r">
              <a:defRPr sz="2000"/>
            </a:lvl1pPr>
          </a:lstStyle>
          <a:p>
            <a:pPr lvl="0"/>
            <a:r>
              <a:rPr lang="en-US"/>
              <a:t>Click to edit Master text styles</a:t>
            </a:r>
          </a:p>
        </p:txBody>
      </p:sp>
      <p:sp>
        <p:nvSpPr>
          <p:cNvPr id="4" name="Date Placeholder 3">
            <a:extLst>
              <a:ext uri="{FF2B5EF4-FFF2-40B4-BE49-F238E27FC236}">
                <a16:creationId xmlns:a16="http://schemas.microsoft.com/office/drawing/2014/main" id="{68FD0054-227E-4953-9BB1-7141F90243F6}"/>
              </a:ext>
            </a:extLst>
          </p:cNvPr>
          <p:cNvSpPr>
            <a:spLocks noGrp="1"/>
          </p:cNvSpPr>
          <p:nvPr>
            <p:ph type="dt" sz="half" idx="10"/>
          </p:nvPr>
        </p:nvSpPr>
        <p:spPr/>
        <p:txBody>
          <a:bodyPr/>
          <a:lstStyle/>
          <a:p>
            <a:fld id="{146E7F49-FBC2-FF4E-BF9C-C0E4088DF808}" type="datetimeFigureOut">
              <a:rPr lang="en-US" smtClean="0"/>
              <a:t>10/6/26</a:t>
            </a:fld>
            <a:endParaRPr lang="en-US"/>
          </a:p>
        </p:txBody>
      </p:sp>
      <p:sp>
        <p:nvSpPr>
          <p:cNvPr id="6" name="Slide Number Placeholder 5">
            <a:extLst>
              <a:ext uri="{FF2B5EF4-FFF2-40B4-BE49-F238E27FC236}">
                <a16:creationId xmlns:a16="http://schemas.microsoft.com/office/drawing/2014/main" id="{8542E0F1-15E9-E241-9959-A6D46B69EE92}"/>
              </a:ext>
            </a:extLst>
          </p:cNvPr>
          <p:cNvSpPr>
            <a:spLocks noGrp="1"/>
          </p:cNvSpPr>
          <p:nvPr>
            <p:ph type="sldNum" sz="quarter" idx="12"/>
          </p:nvPr>
        </p:nvSpPr>
        <p:spPr/>
        <p:txBody>
          <a:bodyPr/>
          <a:lstStyle/>
          <a:p>
            <a:fld id="{918A94C2-8A3C-DF48-86EC-BD58AB61E445}" type="slidenum">
              <a:rPr lang="en-US" smtClean="0"/>
              <a:t>‹#›</a:t>
            </a:fld>
            <a:endParaRPr lang="en-US"/>
          </a:p>
        </p:txBody>
      </p:sp>
    </p:spTree>
    <p:extLst>
      <p:ext uri="{BB962C8B-B14F-4D97-AF65-F5344CB8AC3E}">
        <p14:creationId xmlns:p14="http://schemas.microsoft.com/office/powerpoint/2010/main" val="3656769323"/>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Section Header">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5842852-3CDE-22AD-D5F0-AAF8279A0910}"/>
              </a:ext>
            </a:extLst>
          </p:cNvPr>
          <p:cNvSpPr>
            <a:spLocks noGrp="1"/>
          </p:cNvSpPr>
          <p:nvPr>
            <p:ph type="title"/>
          </p:nvPr>
        </p:nvSpPr>
        <p:spPr>
          <a:xfrm>
            <a:off x="838200" y="859536"/>
            <a:ext cx="9546336" cy="3675885"/>
          </a:xfrm>
        </p:spPr>
        <p:txBody>
          <a:bodyPr anchor="t">
            <a:normAutofit/>
          </a:bodyPr>
          <a:lstStyle>
            <a:lvl1pPr>
              <a:defRPr sz="6000"/>
            </a:lvl1pPr>
          </a:lstStyle>
          <a:p>
            <a:r>
              <a:rPr lang="en-US"/>
              <a:t>Click to edit Master 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1"/>
                </a:solidFill>
              </a:defRPr>
            </a:lvl1pPr>
          </a:lstStyle>
          <a:p>
            <a:endParaRPr lang="en-US"/>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1"/>
                </a:solidFill>
              </a:defRPr>
            </a:lvl1pPr>
          </a:lstStyle>
          <a:p>
            <a:fld id="{146E7F49-FBC2-FF4E-BF9C-C0E4088DF808}" type="datetimeFigureOut">
              <a:rPr lang="en-US" smtClean="0"/>
              <a:t>10/6/26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1"/>
                </a:solidFill>
              </a:defRPr>
            </a:lvl1pPr>
          </a:lstStyle>
          <a:p>
            <a:fld id="{918A94C2-8A3C-DF48-86EC-BD58AB61E445}" type="slidenum">
              <a:rPr lang="en-US" smtClean="0"/>
              <a:t>‹#›</a:t>
            </a:fld>
            <a:endParaRPr lang="en-US"/>
          </a:p>
        </p:txBody>
      </p:sp>
      <p:cxnSp>
        <p:nvCxnSpPr>
          <p:cNvPr id="7" name="Straight Connector 6">
            <a:extLst>
              <a:ext uri="{FF2B5EF4-FFF2-40B4-BE49-F238E27FC236}">
                <a16:creationId xmlns:a16="http://schemas.microsoft.com/office/drawing/2014/main" id="{C4D523C5-E38D-F0DE-48C0-B6B8404B63BF}"/>
              </a:ext>
              <a:ext uri="{C183D7F6-B498-43B3-948B-1728B52AA6E4}">
                <adec:decorative xmlns:adec="http://schemas.microsoft.com/office/drawing/2017/decorative" val="1"/>
              </a:ext>
            </a:extLst>
          </p:cNvPr>
          <p:cNvCxnSpPr>
            <a:cxnSpLocks/>
          </p:cNvCxnSpPr>
          <p:nvPr/>
        </p:nvCxnSpPr>
        <p:spPr>
          <a:xfrm flipH="1">
            <a:off x="4" y="5143500"/>
            <a:ext cx="1219199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72237280"/>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Agenda">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C4EF7E11-76D4-64FA-465B-165405450121}"/>
              </a:ext>
            </a:extLst>
          </p:cNvPr>
          <p:cNvSpPr>
            <a:spLocks noGrp="1"/>
          </p:cNvSpPr>
          <p:nvPr>
            <p:ph type="title"/>
          </p:nvPr>
        </p:nvSpPr>
        <p:spPr>
          <a:xfrm>
            <a:off x="1285947" y="1296083"/>
            <a:ext cx="4353325" cy="4265835"/>
          </a:xfrm>
          <a:custGeom>
            <a:avLst/>
            <a:gdLst>
              <a:gd name="connsiteX0" fmla="*/ 2176663 w 4353325"/>
              <a:gd name="connsiteY0" fmla="*/ 0 h 4265835"/>
              <a:gd name="connsiteX1" fmla="*/ 4353325 w 4353325"/>
              <a:gd name="connsiteY1" fmla="*/ 2176662 h 4265835"/>
              <a:gd name="connsiteX2" fmla="*/ 4353325 w 4353325"/>
              <a:gd name="connsiteY2" fmla="*/ 2712923 h 4265835"/>
              <a:gd name="connsiteX3" fmla="*/ 4353325 w 4353325"/>
              <a:gd name="connsiteY3" fmla="*/ 3733873 h 4265835"/>
              <a:gd name="connsiteX4" fmla="*/ 4353325 w 4353325"/>
              <a:gd name="connsiteY4" fmla="*/ 4265835 h 4265835"/>
              <a:gd name="connsiteX5" fmla="*/ 0 w 4353325"/>
              <a:gd name="connsiteY5" fmla="*/ 4265835 h 4265835"/>
              <a:gd name="connsiteX6" fmla="*/ 0 w 4353325"/>
              <a:gd name="connsiteY6" fmla="*/ 3733873 h 4265835"/>
              <a:gd name="connsiteX7" fmla="*/ 0 w 4353325"/>
              <a:gd name="connsiteY7" fmla="*/ 2712923 h 4265835"/>
              <a:gd name="connsiteX8" fmla="*/ 0 w 4353325"/>
              <a:gd name="connsiteY8" fmla="*/ 2176662 h 4265835"/>
              <a:gd name="connsiteX9" fmla="*/ 2176663 w 4353325"/>
              <a:gd name="connsiteY9" fmla="*/ 0 h 4265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353325" h="4265835">
                <a:moveTo>
                  <a:pt x="2176663" y="0"/>
                </a:moveTo>
                <a:cubicBezTo>
                  <a:pt x="3378800" y="0"/>
                  <a:pt x="4353325" y="974525"/>
                  <a:pt x="4353325" y="2176662"/>
                </a:cubicBezTo>
                <a:lnTo>
                  <a:pt x="4353325" y="2712923"/>
                </a:lnTo>
                <a:lnTo>
                  <a:pt x="4353325" y="3733873"/>
                </a:lnTo>
                <a:lnTo>
                  <a:pt x="4353325" y="4265835"/>
                </a:lnTo>
                <a:lnTo>
                  <a:pt x="0" y="4265835"/>
                </a:lnTo>
                <a:lnTo>
                  <a:pt x="0" y="3733873"/>
                </a:lnTo>
                <a:lnTo>
                  <a:pt x="0" y="2712923"/>
                </a:lnTo>
                <a:lnTo>
                  <a:pt x="0" y="2176662"/>
                </a:lnTo>
                <a:cubicBezTo>
                  <a:pt x="0" y="974525"/>
                  <a:pt x="974525" y="0"/>
                  <a:pt x="2176663" y="0"/>
                </a:cubicBezTo>
                <a:close/>
              </a:path>
            </a:pathLst>
          </a:custGeom>
          <a:ln w="6350">
            <a:solidFill>
              <a:schemeClr val="tx1"/>
            </a:solidFill>
          </a:ln>
        </p:spPr>
        <p:txBody>
          <a:bodyPr wrap="square" lIns="182880" tIns="914400" rIns="182880" anchor="ctr" anchorCtr="0">
            <a:noAutofit/>
          </a:bodyPr>
          <a:lstStyle>
            <a:lvl1pPr algn="ctr">
              <a:defRPr sz="3200">
                <a:solidFill>
                  <a:schemeClr val="tx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endParaRPr lang="en-US"/>
          </a:p>
        </p:txBody>
      </p:sp>
      <p:sp>
        <p:nvSpPr>
          <p:cNvPr id="8" name="Content Placeholder 7">
            <a:extLst>
              <a:ext uri="{FF2B5EF4-FFF2-40B4-BE49-F238E27FC236}">
                <a16:creationId xmlns:a16="http://schemas.microsoft.com/office/drawing/2014/main" id="{7D633F00-464B-3088-812A-40496FD1021A}"/>
              </a:ext>
            </a:extLst>
          </p:cNvPr>
          <p:cNvSpPr>
            <a:spLocks noGrp="1"/>
          </p:cNvSpPr>
          <p:nvPr>
            <p:ph sz="quarter" idx="13"/>
          </p:nvPr>
        </p:nvSpPr>
        <p:spPr>
          <a:xfrm>
            <a:off x="6535056" y="1296083"/>
            <a:ext cx="4325112" cy="4265835"/>
          </a:xfrm>
        </p:spPr>
        <p:txBody>
          <a:bodyPr anchor="b" anchorCtr="0"/>
          <a:lstStyle>
            <a:lvl1pPr marL="0" indent="0">
              <a:buNone/>
              <a:defRPr>
                <a:solidFill>
                  <a:schemeClr val="tx1"/>
                </a:solidFill>
              </a:defRPr>
            </a:lvl1pPr>
            <a:lvl2pPr marL="228600" indent="0">
              <a:buNone/>
              <a:defRPr>
                <a:solidFill>
                  <a:schemeClr val="tx1"/>
                </a:solidFill>
              </a:defRPr>
            </a:lvl2pPr>
            <a:lvl3pPr marL="457200" indent="0">
              <a:buNone/>
              <a:defRPr>
                <a:solidFill>
                  <a:schemeClr val="tx1"/>
                </a:solidFill>
              </a:defRPr>
            </a:lvl3pPr>
            <a:lvl4pPr marL="685800" indent="0">
              <a:buNone/>
              <a:defRPr>
                <a:solidFill>
                  <a:schemeClr val="tx1"/>
                </a:solidFill>
              </a:defRPr>
            </a:lvl4pPr>
            <a:lvl5pPr marL="914400" indent="0">
              <a:buNone/>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146E7F49-FBC2-FF4E-BF9C-C0E4088DF808}" type="datetimeFigureOut">
              <a:rPr lang="en-US" smtClean="0"/>
              <a:t>10/6/26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918A94C2-8A3C-DF48-86EC-BD58AB61E445}" type="slidenum">
              <a:rPr lang="en-US" smtClean="0"/>
              <a:t>‹#›</a:t>
            </a:fld>
            <a:endParaRPr lang="en-US"/>
          </a:p>
        </p:txBody>
      </p:sp>
    </p:spTree>
    <p:extLst>
      <p:ext uri="{BB962C8B-B14F-4D97-AF65-F5344CB8AC3E}">
        <p14:creationId xmlns:p14="http://schemas.microsoft.com/office/powerpoint/2010/main" val="3657301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Agenda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05B5E-C545-4763-BA47-4C2C0FCA514D}"/>
              </a:ext>
            </a:extLst>
          </p:cNvPr>
          <p:cNvSpPr>
            <a:spLocks noGrp="1"/>
          </p:cNvSpPr>
          <p:nvPr>
            <p:ph type="title"/>
          </p:nvPr>
        </p:nvSpPr>
        <p:spPr>
          <a:xfrm>
            <a:off x="1060704" y="4608576"/>
            <a:ext cx="4169664" cy="1609344"/>
          </a:xfrm>
        </p:spPr>
        <p:txBody>
          <a:bodyPr anchor="t" anchorCtr="0">
            <a:noAutofit/>
          </a:bodyPr>
          <a:lstStyle>
            <a:lvl1pPr algn="ctr">
              <a:defRPr sz="4400">
                <a:solidFill>
                  <a:schemeClr val="tx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C79D23AA-8F22-4B09-8FAA-CD16E5D66C5D}"/>
              </a:ext>
            </a:extLst>
          </p:cNvPr>
          <p:cNvSpPr>
            <a:spLocks noGrp="1"/>
          </p:cNvSpPr>
          <p:nvPr>
            <p:ph type="ftr" sz="quarter" idx="11"/>
          </p:nvPr>
        </p:nvSpPr>
        <p:spPr/>
        <p:txBody>
          <a:bodyPr/>
          <a:lstStyle>
            <a:lvl1pPr>
              <a:defRPr>
                <a:solidFill>
                  <a:schemeClr val="tx1"/>
                </a:solidFill>
              </a:defRPr>
            </a:lvl1pPr>
          </a:lstStyle>
          <a:p>
            <a:endParaRPr lang="en-US"/>
          </a:p>
        </p:txBody>
      </p:sp>
      <p:sp>
        <p:nvSpPr>
          <p:cNvPr id="8" name="Picture Placeholder 7">
            <a:extLst>
              <a:ext uri="{FF2B5EF4-FFF2-40B4-BE49-F238E27FC236}">
                <a16:creationId xmlns:a16="http://schemas.microsoft.com/office/drawing/2014/main" id="{4E5AAB3D-814D-597A-6ADE-F522A8116DCD}"/>
              </a:ext>
            </a:extLst>
          </p:cNvPr>
          <p:cNvSpPr>
            <a:spLocks noGrp="1"/>
          </p:cNvSpPr>
          <p:nvPr>
            <p:ph type="pic" idx="13" hasCustomPrompt="1"/>
          </p:nvPr>
        </p:nvSpPr>
        <p:spPr>
          <a:xfrm>
            <a:off x="1257301" y="1097280"/>
            <a:ext cx="3776470" cy="3168100"/>
          </a:xfrm>
          <a:custGeom>
            <a:avLst/>
            <a:gdLst>
              <a:gd name="connsiteX0" fmla="*/ 1888235 w 3776470"/>
              <a:gd name="connsiteY0" fmla="*/ 0 h 3168100"/>
              <a:gd name="connsiteX1" fmla="*/ 3776470 w 3776470"/>
              <a:gd name="connsiteY1" fmla="*/ 1888235 h 3168100"/>
              <a:gd name="connsiteX2" fmla="*/ 3776470 w 3776470"/>
              <a:gd name="connsiteY2" fmla="*/ 3168100 h 3168100"/>
              <a:gd name="connsiteX3" fmla="*/ 0 w 3776470"/>
              <a:gd name="connsiteY3" fmla="*/ 3168100 h 3168100"/>
              <a:gd name="connsiteX4" fmla="*/ 0 w 3776470"/>
              <a:gd name="connsiteY4" fmla="*/ 1888235 h 3168100"/>
              <a:gd name="connsiteX5" fmla="*/ 1888235 w 3776470"/>
              <a:gd name="connsiteY5" fmla="*/ 0 h 316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76470" h="3168100">
                <a:moveTo>
                  <a:pt x="1888235" y="0"/>
                </a:moveTo>
                <a:cubicBezTo>
                  <a:pt x="2931078" y="0"/>
                  <a:pt x="3776470" y="845392"/>
                  <a:pt x="3776470" y="1888235"/>
                </a:cubicBezTo>
                <a:lnTo>
                  <a:pt x="3776470" y="3168100"/>
                </a:lnTo>
                <a:lnTo>
                  <a:pt x="0" y="3168100"/>
                </a:lnTo>
                <a:lnTo>
                  <a:pt x="0" y="1888235"/>
                </a:lnTo>
                <a:cubicBezTo>
                  <a:pt x="0" y="845392"/>
                  <a:pt x="845392" y="0"/>
                  <a:pt x="1888235" y="0"/>
                </a:cubicBezTo>
                <a:close/>
              </a:path>
            </a:pathLst>
          </a:custGeom>
          <a:blipFill>
            <a:blip r:embed="rId2">
              <a:alphaModFix amt="70000"/>
              <a:extLst>
                <a:ext uri="{28A0092B-C50C-407E-A947-70E740481C1C}">
                  <a14:useLocalDpi xmlns:a14="http://schemas.microsoft.com/office/drawing/2010/main" val="0"/>
                </a:ext>
              </a:extLst>
            </a:blip>
            <a:stretch>
              <a:fillRect/>
            </a:stretch>
          </a:blipFill>
          <a:ln w="6350">
            <a:solidFill>
              <a:schemeClr val="tx1"/>
            </a:solidFill>
          </a:ln>
        </p:spPr>
        <p:txBody>
          <a:bodyPr wrap="square">
            <a:noAutofit/>
          </a:bodyPr>
          <a:lstStyle>
            <a:lvl1pPr marL="0" indent="0">
              <a:buFont typeface="Arial" panose="020B0604020202020204" pitchFamily="34" charset="0"/>
              <a:buNone/>
              <a:defRPr sz="32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 </a:t>
            </a:r>
          </a:p>
        </p:txBody>
      </p:sp>
      <p:sp>
        <p:nvSpPr>
          <p:cNvPr id="3" name="Content Placeholder 2">
            <a:extLst>
              <a:ext uri="{FF2B5EF4-FFF2-40B4-BE49-F238E27FC236}">
                <a16:creationId xmlns:a16="http://schemas.microsoft.com/office/drawing/2014/main" id="{7FA263F8-8E34-4910-BF7A-F1C5A99689DC}"/>
              </a:ext>
            </a:extLst>
          </p:cNvPr>
          <p:cNvSpPr>
            <a:spLocks noGrp="1"/>
          </p:cNvSpPr>
          <p:nvPr>
            <p:ph idx="1"/>
          </p:nvPr>
        </p:nvSpPr>
        <p:spPr>
          <a:xfrm>
            <a:off x="7141464" y="841248"/>
            <a:ext cx="4215384" cy="5330952"/>
          </a:xfrm>
        </p:spPr>
        <p:txBody>
          <a:bodyPr anchor="ctr"/>
          <a:lstStyle>
            <a:lvl1pPr algn="ctr">
              <a:defRPr>
                <a:solidFill>
                  <a:schemeClr val="tx1"/>
                </a:solidFill>
              </a:defRPr>
            </a:lvl1pPr>
            <a:lvl2pPr algn="ctr">
              <a:defRPr>
                <a:solidFill>
                  <a:schemeClr val="tx1"/>
                </a:solidFill>
              </a:defRPr>
            </a:lvl2pPr>
            <a:lvl3pPr algn="ctr">
              <a:defRPr>
                <a:solidFill>
                  <a:schemeClr val="tx1"/>
                </a:solidFill>
              </a:defRPr>
            </a:lvl3pPr>
            <a:lvl4pPr algn="ctr">
              <a:defRPr>
                <a:solidFill>
                  <a:schemeClr val="tx1"/>
                </a:solidFill>
              </a:defRPr>
            </a:lvl4pPr>
            <a:lvl5pPr algn="ct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6E74E5-D20D-4AB7-8D98-F336CE0ECCBE}"/>
              </a:ext>
            </a:extLst>
          </p:cNvPr>
          <p:cNvSpPr>
            <a:spLocks noGrp="1"/>
          </p:cNvSpPr>
          <p:nvPr>
            <p:ph type="dt" sz="half" idx="10"/>
          </p:nvPr>
        </p:nvSpPr>
        <p:spPr/>
        <p:txBody>
          <a:bodyPr/>
          <a:lstStyle>
            <a:lvl1pPr>
              <a:defRPr>
                <a:solidFill>
                  <a:schemeClr val="tx1"/>
                </a:solidFill>
              </a:defRPr>
            </a:lvl1pPr>
          </a:lstStyle>
          <a:p>
            <a:fld id="{146E7F49-FBC2-FF4E-BF9C-C0E4088DF808}" type="datetimeFigureOut">
              <a:rPr lang="en-US" smtClean="0"/>
              <a:t>10/6/26</a:t>
            </a:fld>
            <a:endParaRPr lang="en-US"/>
          </a:p>
        </p:txBody>
      </p:sp>
      <p:sp>
        <p:nvSpPr>
          <p:cNvPr id="6" name="Slide Number Placeholder 5">
            <a:extLst>
              <a:ext uri="{FF2B5EF4-FFF2-40B4-BE49-F238E27FC236}">
                <a16:creationId xmlns:a16="http://schemas.microsoft.com/office/drawing/2014/main" id="{84E8A028-A0C8-45E7-915E-B83FF59C9F18}"/>
              </a:ext>
            </a:extLst>
          </p:cNvPr>
          <p:cNvSpPr>
            <a:spLocks noGrp="1"/>
          </p:cNvSpPr>
          <p:nvPr>
            <p:ph type="sldNum" sz="quarter" idx="12"/>
          </p:nvPr>
        </p:nvSpPr>
        <p:spPr/>
        <p:txBody>
          <a:bodyPr/>
          <a:lstStyle>
            <a:lvl1pPr>
              <a:defRPr>
                <a:solidFill>
                  <a:schemeClr val="tx1"/>
                </a:solidFill>
              </a:defRPr>
            </a:lvl1pPr>
          </a:lstStyle>
          <a:p>
            <a:fld id="{918A94C2-8A3C-DF48-86EC-BD58AB61E445}" type="slidenum">
              <a:rPr lang="en-US" smtClean="0"/>
              <a:t>‹#›</a:t>
            </a:fld>
            <a:endParaRPr lang="en-US"/>
          </a:p>
        </p:txBody>
      </p:sp>
      <p:cxnSp>
        <p:nvCxnSpPr>
          <p:cNvPr id="7" name="Straight Connector 6">
            <a:extLst>
              <a:ext uri="{FF2B5EF4-FFF2-40B4-BE49-F238E27FC236}">
                <a16:creationId xmlns:a16="http://schemas.microsoft.com/office/drawing/2014/main" id="{ECD2C868-CE73-A5B1-1389-62A23B14E008}"/>
              </a:ext>
              <a:ext uri="{C183D7F6-B498-43B3-948B-1728B52AA6E4}">
                <adec:decorative xmlns:adec="http://schemas.microsoft.com/office/drawing/2017/decorative" val="1"/>
              </a:ext>
            </a:extLst>
          </p:cNvPr>
          <p:cNvCxnSpPr>
            <a:cxnSpLocks/>
          </p:cNvCxnSpPr>
          <p:nvPr/>
        </p:nvCxnSpPr>
        <p:spPr>
          <a:xfrm>
            <a:off x="6297086"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654594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786384" y="2615184"/>
            <a:ext cx="3813048" cy="3557016"/>
          </a:xfrm>
        </p:spPr>
        <p:txBody>
          <a:bodyPr>
            <a:normAutofit/>
          </a:bodyPr>
          <a:lstStyle>
            <a:lvl1pPr>
              <a:defRPr sz="3200">
                <a:solidFill>
                  <a:schemeClr val="tx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endParaRPr lang="en-US"/>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5519738" y="841248"/>
            <a:ext cx="4956175" cy="3556000"/>
          </a:xfrm>
        </p:spPr>
        <p:txBody>
          <a:bodyPr/>
          <a:lstStyle>
            <a:lvl1pPr>
              <a:defRPr>
                <a:solidFill>
                  <a:schemeClr val="tx1"/>
                </a:solidFill>
              </a:defRPr>
            </a:lvl1pPr>
            <a:lvl2pPr>
              <a:defRPr sz="1400">
                <a:solidFill>
                  <a:schemeClr val="tx1"/>
                </a:solidFill>
              </a:defRPr>
            </a:lvl2pPr>
            <a:lvl3pPr>
              <a:defRPr sz="1400">
                <a:solidFill>
                  <a:schemeClr val="tx1"/>
                </a:solidFill>
              </a:defRPr>
            </a:lvl3pPr>
            <a:lvl4pPr>
              <a:defRPr sz="1400">
                <a:solidFill>
                  <a:schemeClr val="tx1"/>
                </a:solidFill>
              </a:defRPr>
            </a:lvl4pPr>
            <a:lvl5pPr>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146E7F49-FBC2-FF4E-BF9C-C0E4088DF808}" type="datetimeFigureOut">
              <a:rPr lang="en-US" smtClean="0"/>
              <a:t>10/6/26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918A94C2-8A3C-DF48-86EC-BD58AB61E445}" type="slidenum">
              <a:rPr lang="en-US" smtClean="0"/>
              <a:t>‹#›</a:t>
            </a:fld>
            <a:endParaRPr lang="en-US"/>
          </a:p>
        </p:txBody>
      </p:sp>
      <p:cxnSp>
        <p:nvCxnSpPr>
          <p:cNvPr id="3" name="Straight Connector 2">
            <a:extLst>
              <a:ext uri="{FF2B5EF4-FFF2-40B4-BE49-F238E27FC236}">
                <a16:creationId xmlns:a16="http://schemas.microsoft.com/office/drawing/2014/main" id="{EF4378AB-83E7-8777-F6CD-8F19BA4FEE73}"/>
              </a:ext>
              <a:ext uri="{C183D7F6-B498-43B3-948B-1728B52AA6E4}">
                <adec:decorative xmlns:adec="http://schemas.microsoft.com/office/drawing/2017/decorative" val="1"/>
              </a:ext>
            </a:extLst>
          </p:cNvPr>
          <p:cNvCxnSpPr>
            <a:cxnSpLocks/>
          </p:cNvCxnSpPr>
          <p:nvPr/>
        </p:nvCxnSpPr>
        <p:spPr>
          <a:xfrm flipV="1">
            <a:off x="5016203"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90431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731520" y="841248"/>
            <a:ext cx="2999232" cy="5184648"/>
          </a:xfrm>
        </p:spPr>
        <p:txBody>
          <a:bodyPr anchor="t" anchorCtr="0">
            <a:normAutofit/>
          </a:bodyPr>
          <a:lstStyle>
            <a:lvl1pPr>
              <a:defRPr sz="3200">
                <a:solidFill>
                  <a:schemeClr val="tx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endParaRPr lang="en-US"/>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666926" y="841248"/>
            <a:ext cx="6260154" cy="5184648"/>
          </a:xfrm>
        </p:spPr>
        <p:txBody>
          <a:bodyPr/>
          <a:lstStyle>
            <a:lvl1pPr>
              <a:defRPr>
                <a:solidFill>
                  <a:schemeClr val="tx1"/>
                </a:solidFill>
              </a:defRPr>
            </a:lvl1pPr>
            <a:lvl2pPr>
              <a:defRPr sz="1400">
                <a:solidFill>
                  <a:schemeClr val="tx1"/>
                </a:solidFill>
              </a:defRPr>
            </a:lvl2pPr>
            <a:lvl3pPr>
              <a:defRPr sz="1400">
                <a:solidFill>
                  <a:schemeClr val="tx1"/>
                </a:solidFill>
              </a:defRPr>
            </a:lvl3pPr>
            <a:lvl4pPr>
              <a:defRPr sz="1400">
                <a:solidFill>
                  <a:schemeClr val="tx1"/>
                </a:solidFill>
              </a:defRPr>
            </a:lvl4pPr>
            <a:lvl5pPr>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146E7F49-FBC2-FF4E-BF9C-C0E4088DF808}" type="datetimeFigureOut">
              <a:rPr lang="en-US" smtClean="0"/>
              <a:t>10/6/26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918A94C2-8A3C-DF48-86EC-BD58AB61E445}" type="slidenum">
              <a:rPr lang="en-US" smtClean="0"/>
              <a:t>‹#›</a:t>
            </a:fld>
            <a:endParaRPr lang="en-US"/>
          </a:p>
        </p:txBody>
      </p:sp>
      <p:cxnSp>
        <p:nvCxnSpPr>
          <p:cNvPr id="3" name="Straight Connector 2">
            <a:extLst>
              <a:ext uri="{FF2B5EF4-FFF2-40B4-BE49-F238E27FC236}">
                <a16:creationId xmlns:a16="http://schemas.microsoft.com/office/drawing/2014/main" id="{C8293A07-68F2-BD10-B738-E87F3F3D8CF3}"/>
              </a:ext>
              <a:ext uri="{C183D7F6-B498-43B3-948B-1728B52AA6E4}">
                <adec:decorative xmlns:adec="http://schemas.microsoft.com/office/drawing/2017/decorative" val="1"/>
              </a:ext>
            </a:extLst>
          </p:cNvPr>
          <p:cNvCxnSpPr>
            <a:cxnSpLocks/>
          </p:cNvCxnSpPr>
          <p:nvPr/>
        </p:nvCxnSpPr>
        <p:spPr>
          <a:xfrm flipV="1">
            <a:off x="4182210"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817677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Content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831152" y="990511"/>
            <a:ext cx="2565593" cy="1858941"/>
          </a:xfrm>
        </p:spPr>
        <p:txBody>
          <a:bodyPr anchor="b"/>
          <a:lstStyle>
            <a:lvl1pPr>
              <a:defRPr lang="en-US" sz="3200" kern="1200" dirty="0">
                <a:solidFill>
                  <a:schemeClr val="tx1"/>
                </a:solidFill>
                <a:latin typeface="+mj-lt"/>
                <a:ea typeface="+mj-ea"/>
                <a:cs typeface="+mj-cs"/>
              </a:defRPr>
            </a:lvl1pPr>
          </a:lstStyle>
          <a:p>
            <a:r>
              <a:rPr lang="en-US"/>
              <a:t>Click to edit Master title style</a:t>
            </a:r>
          </a:p>
        </p:txBody>
      </p:sp>
      <p:sp>
        <p:nvSpPr>
          <p:cNvPr id="10" name="Picture Placeholder 9">
            <a:extLst>
              <a:ext uri="{FF2B5EF4-FFF2-40B4-BE49-F238E27FC236}">
                <a16:creationId xmlns:a16="http://schemas.microsoft.com/office/drawing/2014/main" id="{3CA946DA-5AE8-39E2-3ADD-B8F06308C1C6}"/>
              </a:ext>
            </a:extLst>
          </p:cNvPr>
          <p:cNvSpPr>
            <a:spLocks noGrp="1"/>
          </p:cNvSpPr>
          <p:nvPr>
            <p:ph type="pic" sz="quarter" idx="13" hasCustomPrompt="1"/>
          </p:nvPr>
        </p:nvSpPr>
        <p:spPr>
          <a:xfrm>
            <a:off x="0" y="0"/>
            <a:ext cx="8326323" cy="6858000"/>
          </a:xfrm>
          <a:custGeom>
            <a:avLst/>
            <a:gdLst>
              <a:gd name="connsiteX0" fmla="*/ 0 w 8326323"/>
              <a:gd name="connsiteY0" fmla="*/ 0 h 6858000"/>
              <a:gd name="connsiteX1" fmla="*/ 8326323 w 8326323"/>
              <a:gd name="connsiteY1" fmla="*/ 0 h 6858000"/>
              <a:gd name="connsiteX2" fmla="*/ 8326323 w 8326323"/>
              <a:gd name="connsiteY2" fmla="*/ 6858000 h 6858000"/>
              <a:gd name="connsiteX3" fmla="*/ 0 w 832632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6323" h="6858000">
                <a:moveTo>
                  <a:pt x="0" y="0"/>
                </a:moveTo>
                <a:lnTo>
                  <a:pt x="8326323" y="0"/>
                </a:lnTo>
                <a:lnTo>
                  <a:pt x="8326323" y="6858000"/>
                </a:lnTo>
                <a:lnTo>
                  <a:pt x="0" y="6858000"/>
                </a:lnTo>
                <a:close/>
              </a:path>
            </a:pathLst>
          </a:custGeom>
          <a:blipFill>
            <a:blip r:embed="rId2">
              <a:alphaModFix amt="70000"/>
              <a:extLst>
                <a:ext uri="{28A0092B-C50C-407E-A947-70E740481C1C}">
                  <a14:useLocalDpi xmlns:a14="http://schemas.microsoft.com/office/drawing/2010/main" val="0"/>
                </a:ext>
              </a:extLst>
            </a:blip>
            <a:stretch>
              <a:fillRect/>
            </a:stretch>
          </a:blipFill>
        </p:spPr>
        <p:txBody>
          <a:bodyPr wrap="square">
            <a:noAutofit/>
          </a:bodyPr>
          <a:lstStyle>
            <a:lvl1pPr marL="0" indent="0">
              <a:buFont typeface="Arial" panose="020B0604020202020204" pitchFamily="34" charset="0"/>
              <a:buNone/>
              <a:defRPr/>
            </a:lvl1pPr>
          </a:lstStyle>
          <a:p>
            <a:r>
              <a:rPr lang="en-US"/>
              <a:t> </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832271" y="3011335"/>
            <a:ext cx="2559977" cy="2656250"/>
          </a:xfrm>
        </p:spPr>
        <p:txBody>
          <a:bodyPr vert="horz" lIns="91440" tIns="45720" rIns="91440" bIns="45720" rtlCol="0">
            <a:normAutofit/>
          </a:bodyPr>
          <a:lstStyle>
            <a:lvl1pPr marL="0" indent="0">
              <a:buNone/>
              <a:defRPr lang="en-US" dirty="0"/>
            </a:lvl1pPr>
            <a:lvl2pPr marL="228600" indent="0">
              <a:buNone/>
              <a:defRPr lang="en-US" sz="1400" dirty="0"/>
            </a:lvl2pPr>
            <a:lvl3pPr marL="457200" indent="0">
              <a:buNone/>
              <a:defRPr lang="en-US" sz="1400" dirty="0"/>
            </a:lvl3pPr>
            <a:lvl4pPr marL="685800" indent="0">
              <a:buNone/>
              <a:defRPr lang="en-US" sz="1400" dirty="0"/>
            </a:lvl4pPr>
            <a:lvl5pPr marL="914400" indent="0">
              <a:buNone/>
              <a:defRPr lang="en-US" sz="14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5">
            <a:extLst>
              <a:ext uri="{FF2B5EF4-FFF2-40B4-BE49-F238E27FC236}">
                <a16:creationId xmlns:a16="http://schemas.microsoft.com/office/drawing/2014/main" id="{8BD5A515-9970-0784-7927-52F94C270B46}"/>
              </a:ext>
            </a:extLst>
          </p:cNvPr>
          <p:cNvSpPr>
            <a:spLocks noGrp="1"/>
          </p:cNvSpPr>
          <p:nvPr>
            <p:ph type="ftr" sz="quarter" idx="16"/>
          </p:nvPr>
        </p:nvSpPr>
        <p:spPr>
          <a:xfrm rot="5400000">
            <a:off x="10292564" y="1592958"/>
            <a:ext cx="2973522" cy="365125"/>
          </a:xfrm>
        </p:spPr>
        <p:txBody>
          <a:bodyPr/>
          <a:lstStyle>
            <a:lvl1pPr algn="l">
              <a:defRPr>
                <a:solidFill>
                  <a:schemeClr val="tx1"/>
                </a:solidFill>
              </a:defRPr>
            </a:lvl1pPr>
          </a:lstStyle>
          <a:p>
            <a:endParaRPr lang="en-US"/>
          </a:p>
        </p:txBody>
      </p:sp>
      <p:sp>
        <p:nvSpPr>
          <p:cNvPr id="9" name="Date Placeholder 4">
            <a:extLst>
              <a:ext uri="{FF2B5EF4-FFF2-40B4-BE49-F238E27FC236}">
                <a16:creationId xmlns:a16="http://schemas.microsoft.com/office/drawing/2014/main" id="{8523CCEC-6BB2-B704-95E2-87FED823C5BD}"/>
              </a:ext>
            </a:extLst>
          </p:cNvPr>
          <p:cNvSpPr>
            <a:spLocks noGrp="1"/>
          </p:cNvSpPr>
          <p:nvPr>
            <p:ph type="dt" sz="half" idx="15"/>
          </p:nvPr>
        </p:nvSpPr>
        <p:spPr>
          <a:xfrm rot="5400000">
            <a:off x="10425981" y="4687095"/>
            <a:ext cx="2706690" cy="365125"/>
          </a:xfrm>
        </p:spPr>
        <p:txBody>
          <a:bodyPr/>
          <a:lstStyle>
            <a:lvl1pPr>
              <a:defRPr>
                <a:solidFill>
                  <a:schemeClr val="tx1"/>
                </a:solidFill>
              </a:defRPr>
            </a:lvl1pPr>
          </a:lstStyle>
          <a:p>
            <a:fld id="{146E7F49-FBC2-FF4E-BF9C-C0E4088DF808}" type="datetimeFigureOut">
              <a:rPr lang="en-US" smtClean="0"/>
              <a:t>10/6/26</a:t>
            </a:fld>
            <a:endParaRPr lang="en-US"/>
          </a:p>
        </p:txBody>
      </p:sp>
      <p:sp>
        <p:nvSpPr>
          <p:cNvPr id="11" name="Slide Number Placeholder 6">
            <a:extLst>
              <a:ext uri="{FF2B5EF4-FFF2-40B4-BE49-F238E27FC236}">
                <a16:creationId xmlns:a16="http://schemas.microsoft.com/office/drawing/2014/main" id="{1208465C-8C77-73BF-D18F-D01907BAC864}"/>
              </a:ext>
            </a:extLst>
          </p:cNvPr>
          <p:cNvSpPr>
            <a:spLocks noGrp="1"/>
          </p:cNvSpPr>
          <p:nvPr>
            <p:ph type="sldNum" sz="quarter" idx="17"/>
          </p:nvPr>
        </p:nvSpPr>
        <p:spPr>
          <a:xfrm>
            <a:off x="11512296" y="6356350"/>
            <a:ext cx="574620" cy="365125"/>
          </a:xfrm>
        </p:spPr>
        <p:txBody>
          <a:bodyPr/>
          <a:lstStyle>
            <a:lvl1pPr>
              <a:defRPr>
                <a:solidFill>
                  <a:schemeClr val="tx1"/>
                </a:solidFill>
              </a:defRPr>
            </a:lvl1pPr>
          </a:lstStyle>
          <a:p>
            <a:fld id="{918A94C2-8A3C-DF48-86EC-BD58AB61E445}" type="slidenum">
              <a:rPr lang="en-US" smtClean="0"/>
              <a:t>‹#›</a:t>
            </a:fld>
            <a:endParaRPr lang="en-US"/>
          </a:p>
        </p:txBody>
      </p:sp>
      <p:cxnSp>
        <p:nvCxnSpPr>
          <p:cNvPr id="3" name="Straight Connector 2">
            <a:extLst>
              <a:ext uri="{FF2B5EF4-FFF2-40B4-BE49-F238E27FC236}">
                <a16:creationId xmlns:a16="http://schemas.microsoft.com/office/drawing/2014/main" id="{50E2A219-E459-07B3-1ED3-CBF7D239BE08}"/>
              </a:ext>
              <a:ext uri="{C183D7F6-B498-43B3-948B-1728B52AA6E4}">
                <adec:decorative xmlns:adec="http://schemas.microsoft.com/office/drawing/2017/decorative" val="1"/>
              </a:ext>
            </a:extLst>
          </p:cNvPr>
          <p:cNvCxnSpPr>
            <a:cxnSpLocks/>
          </p:cNvCxnSpPr>
          <p:nvPr/>
        </p:nvCxnSpPr>
        <p:spPr>
          <a:xfrm>
            <a:off x="8320570"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895943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303520" y="548640"/>
            <a:ext cx="6093225" cy="1143000"/>
          </a:xfrm>
        </p:spPr>
        <p:txBody>
          <a:bodyPr anchor="b">
            <a:noAutofit/>
          </a:bodyPr>
          <a:lstStyle>
            <a:lvl1pPr>
              <a:defRPr sz="3200">
                <a:solidFill>
                  <a:schemeClr val="tx1"/>
                </a:solidFill>
              </a:defRPr>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0" y="1"/>
            <a:ext cx="4793885" cy="6858000"/>
          </a:xfrm>
          <a:blipFill>
            <a:blip r:embed="rId2">
              <a:alphaModFix amt="70000"/>
              <a:extLst>
                <a:ext uri="{28A0092B-C50C-407E-A947-70E740481C1C}">
                  <a14:useLocalDpi xmlns:a14="http://schemas.microsoft.com/office/drawing/2010/main" val="0"/>
                </a:ext>
              </a:extLst>
            </a:blip>
            <a:stretch>
              <a:fillRect/>
            </a:stretch>
          </a:blipFill>
        </p:spPr>
        <p:txBody>
          <a:bodyPr/>
          <a:lstStyle>
            <a:lvl1pPr>
              <a:defRPr>
                <a:solidFill>
                  <a:schemeClr val="tx1"/>
                </a:solidFill>
              </a:defRPr>
            </a:lvl1pPr>
          </a:lstStyle>
          <a:p>
            <a:r>
              <a:rPr lang="en-US"/>
              <a:t> </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5303520" y="1828800"/>
            <a:ext cx="6071616" cy="4489704"/>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3" name="Straight Connector 2">
            <a:extLst>
              <a:ext uri="{FF2B5EF4-FFF2-40B4-BE49-F238E27FC236}">
                <a16:creationId xmlns:a16="http://schemas.microsoft.com/office/drawing/2014/main" id="{DF483F68-3490-71E7-A7DA-DA46BC485F75}"/>
              </a:ext>
              <a:ext uri="{C183D7F6-B498-43B3-948B-1728B52AA6E4}">
                <adec:decorative xmlns:adec="http://schemas.microsoft.com/office/drawing/2017/decorative" val="1"/>
              </a:ext>
            </a:extLst>
          </p:cNvPr>
          <p:cNvCxnSpPr>
            <a:cxnSpLocks/>
          </p:cNvCxnSpPr>
          <p:nvPr/>
        </p:nvCxnSpPr>
        <p:spPr>
          <a:xfrm>
            <a:off x="4797154"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59345FA4-0621-D8F1-73D0-046B7F4D7713}"/>
              </a:ext>
            </a:extLst>
          </p:cNvPr>
          <p:cNvSpPr>
            <a:spLocks noGrp="1"/>
          </p:cNvSpPr>
          <p:nvPr>
            <p:ph type="dt" sz="half" idx="15"/>
          </p:nvPr>
        </p:nvSpPr>
        <p:spPr>
          <a:xfrm rot="5400000">
            <a:off x="10425981" y="4687095"/>
            <a:ext cx="2706690" cy="365125"/>
          </a:xfrm>
        </p:spPr>
        <p:txBody>
          <a:bodyPr/>
          <a:lstStyle/>
          <a:p>
            <a:fld id="{146E7F49-FBC2-FF4E-BF9C-C0E4088DF808}" type="datetimeFigureOut">
              <a:rPr lang="en-US" smtClean="0"/>
              <a:t>10/6/26</a:t>
            </a:fld>
            <a:endParaRPr lang="en-US"/>
          </a:p>
        </p:txBody>
      </p:sp>
      <p:sp>
        <p:nvSpPr>
          <p:cNvPr id="9" name="Footer Placeholder 8">
            <a:extLst>
              <a:ext uri="{FF2B5EF4-FFF2-40B4-BE49-F238E27FC236}">
                <a16:creationId xmlns:a16="http://schemas.microsoft.com/office/drawing/2014/main" id="{84C51678-E871-8AD4-08DA-BF7B7013A356}"/>
              </a:ext>
            </a:extLst>
          </p:cNvPr>
          <p:cNvSpPr>
            <a:spLocks noGrp="1"/>
          </p:cNvSpPr>
          <p:nvPr>
            <p:ph type="ftr" sz="quarter" idx="16"/>
          </p:nvPr>
        </p:nvSpPr>
        <p:spPr>
          <a:xfrm rot="16200000" flipH="1">
            <a:off x="10292565" y="1592957"/>
            <a:ext cx="2973522" cy="365125"/>
          </a:xfrm>
        </p:spPr>
        <p:txBody>
          <a:bodyPr/>
          <a:lstStyle/>
          <a:p>
            <a:endParaRPr lang="en-US"/>
          </a:p>
        </p:txBody>
      </p:sp>
      <p:sp>
        <p:nvSpPr>
          <p:cNvPr id="10" name="Slide Number Placeholder 9">
            <a:extLst>
              <a:ext uri="{FF2B5EF4-FFF2-40B4-BE49-F238E27FC236}">
                <a16:creationId xmlns:a16="http://schemas.microsoft.com/office/drawing/2014/main" id="{3CD01CE4-E064-7D2F-7D3A-9DA85E2777F2}"/>
              </a:ext>
            </a:extLst>
          </p:cNvPr>
          <p:cNvSpPr>
            <a:spLocks noGrp="1"/>
          </p:cNvSpPr>
          <p:nvPr>
            <p:ph type="sldNum" sz="quarter" idx="17"/>
          </p:nvPr>
        </p:nvSpPr>
        <p:spPr/>
        <p:txBody>
          <a:bodyPr/>
          <a:lstStyle/>
          <a:p>
            <a:fld id="{918A94C2-8A3C-DF48-86EC-BD58AB61E445}" type="slidenum">
              <a:rPr lang="en-US" smtClean="0"/>
              <a:t>‹#›</a:t>
            </a:fld>
            <a:endParaRPr lang="en-US"/>
          </a:p>
        </p:txBody>
      </p:sp>
    </p:spTree>
    <p:extLst>
      <p:ext uri="{BB962C8B-B14F-4D97-AF65-F5344CB8AC3E}">
        <p14:creationId xmlns:p14="http://schemas.microsoft.com/office/powerpoint/2010/main" val="42830000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Content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31520" y="548640"/>
            <a:ext cx="6135624" cy="1143000"/>
          </a:xfrm>
        </p:spPr>
        <p:txBody>
          <a:bodyPr anchor="b">
            <a:noAutofit/>
          </a:bodyPr>
          <a:lstStyle>
            <a:lvl1pPr>
              <a:defRPr sz="3200">
                <a:solidFill>
                  <a:schemeClr val="tx1"/>
                </a:solidFill>
              </a:defRPr>
            </a:lvl1pPr>
          </a:lstStyle>
          <a:p>
            <a:r>
              <a:rPr lang="en-US"/>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731520" y="1828800"/>
            <a:ext cx="6135624" cy="4489704"/>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7400544" y="0"/>
            <a:ext cx="4791456" cy="6858000"/>
          </a:xfrm>
          <a:blipFill>
            <a:blip r:embed="rId2">
              <a:alphaModFix amt="70000"/>
              <a:extLst>
                <a:ext uri="{28A0092B-C50C-407E-A947-70E740481C1C}">
                  <a14:useLocalDpi xmlns:a14="http://schemas.microsoft.com/office/drawing/2010/main" val="0"/>
                </a:ext>
              </a:extLst>
            </a:blip>
            <a:stretch>
              <a:fillRect/>
            </a:stretch>
          </a:blipFill>
        </p:spPr>
        <p:txBody>
          <a:bodyPr/>
          <a:lstStyle>
            <a:lvl1pPr>
              <a:defRPr>
                <a:solidFill>
                  <a:schemeClr val="tx1"/>
                </a:solidFill>
              </a:defRPr>
            </a:lvl1pPr>
          </a:lstStyle>
          <a:p>
            <a:r>
              <a:rPr lang="en-US"/>
              <a:t> </a:t>
            </a:r>
          </a:p>
        </p:txBody>
      </p:sp>
      <p:cxnSp>
        <p:nvCxnSpPr>
          <p:cNvPr id="6" name="Straight Connector 5">
            <a:extLst>
              <a:ext uri="{FF2B5EF4-FFF2-40B4-BE49-F238E27FC236}">
                <a16:creationId xmlns:a16="http://schemas.microsoft.com/office/drawing/2014/main" id="{9BC07157-DE89-FE2F-0547-2E4055913A13}"/>
              </a:ext>
              <a:ext uri="{C183D7F6-B498-43B3-948B-1728B52AA6E4}">
                <adec:decorative xmlns:adec="http://schemas.microsoft.com/office/drawing/2017/decorative" val="1"/>
              </a:ext>
            </a:extLst>
          </p:cNvPr>
          <p:cNvCxnSpPr>
            <a:cxnSpLocks/>
          </p:cNvCxnSpPr>
          <p:nvPr/>
        </p:nvCxnSpPr>
        <p:spPr>
          <a:xfrm>
            <a:off x="7382022"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EF7A0C5A-6673-53CC-030B-67BA133D9741}"/>
              </a:ext>
            </a:extLst>
          </p:cNvPr>
          <p:cNvSpPr>
            <a:spLocks noGrp="1"/>
          </p:cNvSpPr>
          <p:nvPr>
            <p:ph type="dt" sz="half" idx="15"/>
          </p:nvPr>
        </p:nvSpPr>
        <p:spPr>
          <a:xfrm rot="5400000">
            <a:off x="-997745" y="4687095"/>
            <a:ext cx="2706690" cy="365125"/>
          </a:xfrm>
        </p:spPr>
        <p:txBody>
          <a:bodyPr/>
          <a:lstStyle/>
          <a:p>
            <a:fld id="{146E7F49-FBC2-FF4E-BF9C-C0E4088DF808}" type="datetimeFigureOut">
              <a:rPr lang="en-US" smtClean="0"/>
              <a:t>10/6/26</a:t>
            </a:fld>
            <a:endParaRPr lang="en-US"/>
          </a:p>
        </p:txBody>
      </p:sp>
      <p:sp>
        <p:nvSpPr>
          <p:cNvPr id="7" name="Footer Placeholder 6">
            <a:extLst>
              <a:ext uri="{FF2B5EF4-FFF2-40B4-BE49-F238E27FC236}">
                <a16:creationId xmlns:a16="http://schemas.microsoft.com/office/drawing/2014/main" id="{92521688-F793-E4F2-732B-EEE6F58B758E}"/>
              </a:ext>
            </a:extLst>
          </p:cNvPr>
          <p:cNvSpPr>
            <a:spLocks noGrp="1"/>
          </p:cNvSpPr>
          <p:nvPr>
            <p:ph type="ftr" sz="quarter" idx="16"/>
          </p:nvPr>
        </p:nvSpPr>
        <p:spPr>
          <a:xfrm rot="16200000" flipH="1">
            <a:off x="-1131161" y="1592957"/>
            <a:ext cx="2973522" cy="365125"/>
          </a:xfrm>
        </p:spPr>
        <p:txBody>
          <a:bodyPr/>
          <a:lstStyle/>
          <a:p>
            <a:endParaRPr lang="en-US"/>
          </a:p>
        </p:txBody>
      </p:sp>
      <p:sp>
        <p:nvSpPr>
          <p:cNvPr id="9" name="Slide Number Placeholder 8">
            <a:extLst>
              <a:ext uri="{FF2B5EF4-FFF2-40B4-BE49-F238E27FC236}">
                <a16:creationId xmlns:a16="http://schemas.microsoft.com/office/drawing/2014/main" id="{2DDBE29E-7417-B57C-BA94-1DBC14BE461B}"/>
              </a:ext>
            </a:extLst>
          </p:cNvPr>
          <p:cNvSpPr>
            <a:spLocks noGrp="1"/>
          </p:cNvSpPr>
          <p:nvPr>
            <p:ph type="sldNum" sz="quarter" idx="17"/>
          </p:nvPr>
        </p:nvSpPr>
        <p:spPr>
          <a:xfrm>
            <a:off x="51117" y="6356350"/>
            <a:ext cx="574620" cy="365125"/>
          </a:xfrm>
        </p:spPr>
        <p:txBody>
          <a:bodyPr/>
          <a:lstStyle/>
          <a:p>
            <a:fld id="{918A94C2-8A3C-DF48-86EC-BD58AB61E445}" type="slidenum">
              <a:rPr lang="en-US" smtClean="0"/>
              <a:t>‹#›</a:t>
            </a:fld>
            <a:endParaRPr lang="en-US"/>
          </a:p>
        </p:txBody>
      </p:sp>
    </p:spTree>
    <p:extLst>
      <p:ext uri="{BB962C8B-B14F-4D97-AF65-F5344CB8AC3E}">
        <p14:creationId xmlns:p14="http://schemas.microsoft.com/office/powerpoint/2010/main" val="28755827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31520" y="320040"/>
            <a:ext cx="6858000" cy="932688"/>
          </a:xfrm>
        </p:spPr>
        <p:txBody>
          <a:bodyPr anchor="b">
            <a:noAutofit/>
          </a:bodyPr>
          <a:lstStyle>
            <a:lvl1pPr>
              <a:defRPr sz="3200">
                <a:solidFill>
                  <a:schemeClr val="tx1"/>
                </a:solidFill>
              </a:defRPr>
            </a:lvl1pPr>
          </a:lstStyle>
          <a:p>
            <a:r>
              <a:rPr lang="en-US"/>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731520" y="1380744"/>
            <a:ext cx="6858000" cy="498348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8091732" y="0"/>
            <a:ext cx="4100267" cy="6858000"/>
          </a:xfrm>
          <a:blipFill>
            <a:blip r:embed="rId2">
              <a:alphaModFix amt="70000"/>
              <a:extLst>
                <a:ext uri="{28A0092B-C50C-407E-A947-70E740481C1C}">
                  <a14:useLocalDpi xmlns:a14="http://schemas.microsoft.com/office/drawing/2010/main" val="0"/>
                </a:ext>
              </a:extLst>
            </a:blip>
            <a:stretch>
              <a:fillRect/>
            </a:stretch>
          </a:blipFill>
        </p:spPr>
        <p:txBody>
          <a:bodyPr/>
          <a:lstStyle>
            <a:lvl1pPr>
              <a:defRPr>
                <a:solidFill>
                  <a:schemeClr val="tx1"/>
                </a:solidFill>
              </a:defRPr>
            </a:lvl1pPr>
          </a:lstStyle>
          <a:p>
            <a:r>
              <a:rPr lang="en-US"/>
              <a:t> </a:t>
            </a:r>
          </a:p>
        </p:txBody>
      </p:sp>
      <p:cxnSp>
        <p:nvCxnSpPr>
          <p:cNvPr id="4" name="Straight Connector 3">
            <a:extLst>
              <a:ext uri="{FF2B5EF4-FFF2-40B4-BE49-F238E27FC236}">
                <a16:creationId xmlns:a16="http://schemas.microsoft.com/office/drawing/2014/main" id="{3C626C00-7A36-46A2-880D-F484910B3412}"/>
              </a:ext>
              <a:ext uri="{C183D7F6-B498-43B3-948B-1728B52AA6E4}">
                <adec:decorative xmlns:adec="http://schemas.microsoft.com/office/drawing/2017/decorative" val="1"/>
              </a:ext>
            </a:extLst>
          </p:cNvPr>
          <p:cNvCxnSpPr>
            <a:cxnSpLocks/>
          </p:cNvCxnSpPr>
          <p:nvPr/>
        </p:nvCxnSpPr>
        <p:spPr>
          <a:xfrm>
            <a:off x="8077761"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Date Placeholder 2">
            <a:extLst>
              <a:ext uri="{FF2B5EF4-FFF2-40B4-BE49-F238E27FC236}">
                <a16:creationId xmlns:a16="http://schemas.microsoft.com/office/drawing/2014/main" id="{68FF6D8B-36A2-DF79-CDB9-885694DCA71D}"/>
              </a:ext>
            </a:extLst>
          </p:cNvPr>
          <p:cNvSpPr>
            <a:spLocks noGrp="1"/>
          </p:cNvSpPr>
          <p:nvPr>
            <p:ph type="dt" sz="half" idx="15"/>
          </p:nvPr>
        </p:nvSpPr>
        <p:spPr>
          <a:xfrm rot="5400000">
            <a:off x="-997745" y="4687095"/>
            <a:ext cx="2706690" cy="365125"/>
          </a:xfrm>
        </p:spPr>
        <p:txBody>
          <a:bodyPr/>
          <a:lstStyle/>
          <a:p>
            <a:fld id="{146E7F49-FBC2-FF4E-BF9C-C0E4088DF808}" type="datetimeFigureOut">
              <a:rPr lang="en-US" smtClean="0"/>
              <a:t>10/6/26</a:t>
            </a:fld>
            <a:endParaRPr lang="en-US"/>
          </a:p>
        </p:txBody>
      </p:sp>
      <p:sp>
        <p:nvSpPr>
          <p:cNvPr id="5" name="Footer Placeholder 4">
            <a:extLst>
              <a:ext uri="{FF2B5EF4-FFF2-40B4-BE49-F238E27FC236}">
                <a16:creationId xmlns:a16="http://schemas.microsoft.com/office/drawing/2014/main" id="{63A2396A-E38F-CC9C-7303-71F99D082082}"/>
              </a:ext>
            </a:extLst>
          </p:cNvPr>
          <p:cNvSpPr>
            <a:spLocks noGrp="1"/>
          </p:cNvSpPr>
          <p:nvPr>
            <p:ph type="ftr" sz="quarter" idx="16"/>
          </p:nvPr>
        </p:nvSpPr>
        <p:spPr>
          <a:xfrm rot="16200000" flipH="1">
            <a:off x="-1131161" y="1592957"/>
            <a:ext cx="2973522" cy="365125"/>
          </a:xfrm>
        </p:spPr>
        <p:txBody>
          <a:bodyPr/>
          <a:lstStyle/>
          <a:p>
            <a:endParaRPr lang="en-US"/>
          </a:p>
        </p:txBody>
      </p:sp>
      <p:sp>
        <p:nvSpPr>
          <p:cNvPr id="6" name="Slide Number Placeholder 5">
            <a:extLst>
              <a:ext uri="{FF2B5EF4-FFF2-40B4-BE49-F238E27FC236}">
                <a16:creationId xmlns:a16="http://schemas.microsoft.com/office/drawing/2014/main" id="{483B0E4B-031C-4F2A-1993-D824DD71F7DE}"/>
              </a:ext>
            </a:extLst>
          </p:cNvPr>
          <p:cNvSpPr>
            <a:spLocks noGrp="1"/>
          </p:cNvSpPr>
          <p:nvPr>
            <p:ph type="sldNum" sz="quarter" idx="17"/>
          </p:nvPr>
        </p:nvSpPr>
        <p:spPr>
          <a:xfrm>
            <a:off x="51117" y="6356350"/>
            <a:ext cx="574620" cy="365125"/>
          </a:xfrm>
        </p:spPr>
        <p:txBody>
          <a:bodyPr/>
          <a:lstStyle/>
          <a:p>
            <a:fld id="{918A94C2-8A3C-DF48-86EC-BD58AB61E445}" type="slidenum">
              <a:rPr lang="en-US" smtClean="0"/>
              <a:t>‹#›</a:t>
            </a:fld>
            <a:endParaRPr lang="en-US"/>
          </a:p>
        </p:txBody>
      </p:sp>
    </p:spTree>
    <p:extLst>
      <p:ext uri="{BB962C8B-B14F-4D97-AF65-F5344CB8AC3E}">
        <p14:creationId xmlns:p14="http://schemas.microsoft.com/office/powerpoint/2010/main" val="17418290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31520" y="583413"/>
            <a:ext cx="4361688" cy="1262639"/>
          </a:xfrm>
        </p:spPr>
        <p:txBody>
          <a:bodyPr anchor="b">
            <a:noAutofit/>
          </a:bodyPr>
          <a:lstStyle>
            <a:lvl1pPr>
              <a:defRPr sz="3200">
                <a:solidFill>
                  <a:schemeClr val="tx1"/>
                </a:solidFill>
              </a:defRPr>
            </a:lvl1pPr>
          </a:lstStyle>
          <a:p>
            <a:r>
              <a:rPr lang="en-US"/>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731520" y="1979461"/>
            <a:ext cx="4360863" cy="4329264"/>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5745480" y="0"/>
            <a:ext cx="6446520" cy="6858000"/>
          </a:xfrm>
          <a:blipFill>
            <a:blip r:embed="rId2">
              <a:alphaModFix amt="70000"/>
              <a:extLst>
                <a:ext uri="{28A0092B-C50C-407E-A947-70E740481C1C}">
                  <a14:useLocalDpi xmlns:a14="http://schemas.microsoft.com/office/drawing/2010/main" val="0"/>
                </a:ext>
              </a:extLst>
            </a:blip>
            <a:stretch>
              <a:fillRect/>
            </a:stretch>
          </a:blipFill>
        </p:spPr>
        <p:txBody>
          <a:bodyPr/>
          <a:lstStyle>
            <a:lvl1pPr>
              <a:defRPr>
                <a:solidFill>
                  <a:schemeClr val="tx1"/>
                </a:solidFill>
              </a:defRPr>
            </a:lvl1pPr>
          </a:lstStyle>
          <a:p>
            <a:r>
              <a:rPr lang="en-US"/>
              <a:t> </a:t>
            </a:r>
          </a:p>
        </p:txBody>
      </p:sp>
      <p:cxnSp>
        <p:nvCxnSpPr>
          <p:cNvPr id="5" name="Straight Connector 4">
            <a:extLst>
              <a:ext uri="{FF2B5EF4-FFF2-40B4-BE49-F238E27FC236}">
                <a16:creationId xmlns:a16="http://schemas.microsoft.com/office/drawing/2014/main" id="{1481977D-48BC-F135-96F9-1655E4BEE673}"/>
              </a:ext>
              <a:ext uri="{C183D7F6-B498-43B3-948B-1728B52AA6E4}">
                <adec:decorative xmlns:adec="http://schemas.microsoft.com/office/drawing/2017/decorative" val="1"/>
              </a:ext>
            </a:extLst>
          </p:cNvPr>
          <p:cNvCxnSpPr>
            <a:cxnSpLocks/>
          </p:cNvCxnSpPr>
          <p:nvPr/>
        </p:nvCxnSpPr>
        <p:spPr>
          <a:xfrm>
            <a:off x="5732126"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Date Placeholder 2">
            <a:extLst>
              <a:ext uri="{FF2B5EF4-FFF2-40B4-BE49-F238E27FC236}">
                <a16:creationId xmlns:a16="http://schemas.microsoft.com/office/drawing/2014/main" id="{EA981C2C-E0DD-29A7-8209-50D664881524}"/>
              </a:ext>
            </a:extLst>
          </p:cNvPr>
          <p:cNvSpPr>
            <a:spLocks noGrp="1"/>
          </p:cNvSpPr>
          <p:nvPr>
            <p:ph type="dt" sz="half" idx="15"/>
          </p:nvPr>
        </p:nvSpPr>
        <p:spPr>
          <a:xfrm rot="5400000">
            <a:off x="-997745" y="4687095"/>
            <a:ext cx="2706690" cy="365125"/>
          </a:xfrm>
        </p:spPr>
        <p:txBody>
          <a:bodyPr/>
          <a:lstStyle/>
          <a:p>
            <a:fld id="{146E7F49-FBC2-FF4E-BF9C-C0E4088DF808}" type="datetimeFigureOut">
              <a:rPr lang="en-US" smtClean="0"/>
              <a:t>10/6/26</a:t>
            </a:fld>
            <a:endParaRPr lang="en-US"/>
          </a:p>
        </p:txBody>
      </p:sp>
      <p:sp>
        <p:nvSpPr>
          <p:cNvPr id="6" name="Footer Placeholder 4">
            <a:extLst>
              <a:ext uri="{FF2B5EF4-FFF2-40B4-BE49-F238E27FC236}">
                <a16:creationId xmlns:a16="http://schemas.microsoft.com/office/drawing/2014/main" id="{D205369F-8CCB-402F-9055-2BF12262B54D}"/>
              </a:ext>
            </a:extLst>
          </p:cNvPr>
          <p:cNvSpPr>
            <a:spLocks noGrp="1"/>
          </p:cNvSpPr>
          <p:nvPr>
            <p:ph type="ftr" sz="quarter" idx="16"/>
          </p:nvPr>
        </p:nvSpPr>
        <p:spPr>
          <a:xfrm rot="16200000" flipH="1">
            <a:off x="-1131161" y="1592957"/>
            <a:ext cx="2973522" cy="365125"/>
          </a:xfrm>
        </p:spPr>
        <p:txBody>
          <a:bodyPr/>
          <a:lstStyle/>
          <a:p>
            <a:endParaRPr lang="en-US"/>
          </a:p>
        </p:txBody>
      </p:sp>
      <p:sp>
        <p:nvSpPr>
          <p:cNvPr id="7" name="Slide Number Placeholder 5">
            <a:extLst>
              <a:ext uri="{FF2B5EF4-FFF2-40B4-BE49-F238E27FC236}">
                <a16:creationId xmlns:a16="http://schemas.microsoft.com/office/drawing/2014/main" id="{133591F2-4BD3-37D0-B00E-B2CD5F47A36C}"/>
              </a:ext>
            </a:extLst>
          </p:cNvPr>
          <p:cNvSpPr>
            <a:spLocks noGrp="1"/>
          </p:cNvSpPr>
          <p:nvPr>
            <p:ph type="sldNum" sz="quarter" idx="17"/>
          </p:nvPr>
        </p:nvSpPr>
        <p:spPr>
          <a:xfrm>
            <a:off x="51117" y="6356350"/>
            <a:ext cx="574620" cy="365125"/>
          </a:xfrm>
        </p:spPr>
        <p:txBody>
          <a:bodyPr/>
          <a:lstStyle/>
          <a:p>
            <a:fld id="{918A94C2-8A3C-DF48-86EC-BD58AB61E445}" type="slidenum">
              <a:rPr lang="en-US" smtClean="0"/>
              <a:t>‹#›</a:t>
            </a:fld>
            <a:endParaRPr lang="en-US"/>
          </a:p>
        </p:txBody>
      </p:sp>
    </p:spTree>
    <p:extLst>
      <p:ext uri="{BB962C8B-B14F-4D97-AF65-F5344CB8AC3E}">
        <p14:creationId xmlns:p14="http://schemas.microsoft.com/office/powerpoint/2010/main" val="14289186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31520" y="320040"/>
            <a:ext cx="4572000" cy="932688"/>
          </a:xfrm>
        </p:spPr>
        <p:txBody>
          <a:bodyPr anchor="b"/>
          <a:lstStyle>
            <a:lvl1pPr>
              <a:defRPr sz="3200">
                <a:solidFill>
                  <a:schemeClr val="tx1"/>
                </a:solidFill>
              </a:defRPr>
            </a:lvl1pPr>
          </a:lstStyle>
          <a:p>
            <a:r>
              <a:rPr lang="en-US"/>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731520" y="1380744"/>
            <a:ext cx="4572000" cy="498348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5917720" y="0"/>
            <a:ext cx="6274279" cy="6858000"/>
          </a:xfrm>
          <a:blipFill>
            <a:blip r:embed="rId2">
              <a:alphaModFix amt="70000"/>
              <a:extLst>
                <a:ext uri="{28A0092B-C50C-407E-A947-70E740481C1C}">
                  <a14:useLocalDpi xmlns:a14="http://schemas.microsoft.com/office/drawing/2010/main" val="0"/>
                </a:ext>
              </a:extLst>
            </a:blip>
            <a:stretch>
              <a:fillRect/>
            </a:stretch>
          </a:blipFill>
        </p:spPr>
        <p:txBody>
          <a:bodyPr/>
          <a:lstStyle>
            <a:lvl1pPr>
              <a:defRPr>
                <a:solidFill>
                  <a:schemeClr val="tx1"/>
                </a:solidFill>
              </a:defRPr>
            </a:lvl1pPr>
          </a:lstStyle>
          <a:p>
            <a:r>
              <a:rPr lang="en-US"/>
              <a:t> </a:t>
            </a:r>
          </a:p>
        </p:txBody>
      </p:sp>
      <p:cxnSp>
        <p:nvCxnSpPr>
          <p:cNvPr id="5" name="Straight Connector 4">
            <a:extLst>
              <a:ext uri="{FF2B5EF4-FFF2-40B4-BE49-F238E27FC236}">
                <a16:creationId xmlns:a16="http://schemas.microsoft.com/office/drawing/2014/main" id="{B18BEB48-A052-9364-6EF6-F698004CA571}"/>
              </a:ext>
              <a:ext uri="{C183D7F6-B498-43B3-948B-1728B52AA6E4}">
                <adec:decorative xmlns:adec="http://schemas.microsoft.com/office/drawing/2017/decorative" val="1"/>
              </a:ext>
            </a:extLst>
          </p:cNvPr>
          <p:cNvCxnSpPr>
            <a:cxnSpLocks/>
          </p:cNvCxnSpPr>
          <p:nvPr/>
        </p:nvCxnSpPr>
        <p:spPr>
          <a:xfrm>
            <a:off x="5911724"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Date Placeholder 2">
            <a:extLst>
              <a:ext uri="{FF2B5EF4-FFF2-40B4-BE49-F238E27FC236}">
                <a16:creationId xmlns:a16="http://schemas.microsoft.com/office/drawing/2014/main" id="{417D8113-ECE6-D6F5-9CA4-C96A535F4799}"/>
              </a:ext>
            </a:extLst>
          </p:cNvPr>
          <p:cNvSpPr>
            <a:spLocks noGrp="1"/>
          </p:cNvSpPr>
          <p:nvPr>
            <p:ph type="dt" sz="half" idx="15"/>
          </p:nvPr>
        </p:nvSpPr>
        <p:spPr>
          <a:xfrm rot="5400000">
            <a:off x="-997745" y="4687095"/>
            <a:ext cx="2706690" cy="365125"/>
          </a:xfrm>
        </p:spPr>
        <p:txBody>
          <a:bodyPr/>
          <a:lstStyle/>
          <a:p>
            <a:fld id="{146E7F49-FBC2-FF4E-BF9C-C0E4088DF808}" type="datetimeFigureOut">
              <a:rPr lang="en-US" smtClean="0"/>
              <a:t>10/6/26</a:t>
            </a:fld>
            <a:endParaRPr lang="en-US"/>
          </a:p>
        </p:txBody>
      </p:sp>
      <p:sp>
        <p:nvSpPr>
          <p:cNvPr id="6" name="Footer Placeholder 4">
            <a:extLst>
              <a:ext uri="{FF2B5EF4-FFF2-40B4-BE49-F238E27FC236}">
                <a16:creationId xmlns:a16="http://schemas.microsoft.com/office/drawing/2014/main" id="{629A0137-F97A-8194-464D-3B7D4814A8AE}"/>
              </a:ext>
            </a:extLst>
          </p:cNvPr>
          <p:cNvSpPr>
            <a:spLocks noGrp="1"/>
          </p:cNvSpPr>
          <p:nvPr>
            <p:ph type="ftr" sz="quarter" idx="16"/>
          </p:nvPr>
        </p:nvSpPr>
        <p:spPr>
          <a:xfrm rot="16200000" flipH="1">
            <a:off x="-1131161" y="1592957"/>
            <a:ext cx="2973522" cy="365125"/>
          </a:xfrm>
        </p:spPr>
        <p:txBody>
          <a:bodyPr/>
          <a:lstStyle/>
          <a:p>
            <a:endParaRPr lang="en-US"/>
          </a:p>
        </p:txBody>
      </p:sp>
      <p:sp>
        <p:nvSpPr>
          <p:cNvPr id="7" name="Slide Number Placeholder 5">
            <a:extLst>
              <a:ext uri="{FF2B5EF4-FFF2-40B4-BE49-F238E27FC236}">
                <a16:creationId xmlns:a16="http://schemas.microsoft.com/office/drawing/2014/main" id="{E3FE5686-63A9-B1A1-5734-F96A96514650}"/>
              </a:ext>
            </a:extLst>
          </p:cNvPr>
          <p:cNvSpPr>
            <a:spLocks noGrp="1"/>
          </p:cNvSpPr>
          <p:nvPr>
            <p:ph type="sldNum" sz="quarter" idx="17"/>
          </p:nvPr>
        </p:nvSpPr>
        <p:spPr>
          <a:xfrm>
            <a:off x="51117" y="6356350"/>
            <a:ext cx="574620" cy="365125"/>
          </a:xfrm>
        </p:spPr>
        <p:txBody>
          <a:bodyPr/>
          <a:lstStyle/>
          <a:p>
            <a:fld id="{918A94C2-8A3C-DF48-86EC-BD58AB61E445}" type="slidenum">
              <a:rPr lang="en-US" smtClean="0"/>
              <a:t>‹#›</a:t>
            </a:fld>
            <a:endParaRPr lang="en-US"/>
          </a:p>
        </p:txBody>
      </p:sp>
    </p:spTree>
    <p:extLst>
      <p:ext uri="{BB962C8B-B14F-4D97-AF65-F5344CB8AC3E}">
        <p14:creationId xmlns:p14="http://schemas.microsoft.com/office/powerpoint/2010/main" val="31905608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31520" y="5012268"/>
            <a:ext cx="3739896" cy="1390330"/>
          </a:xfrm>
        </p:spPr>
        <p:txBody>
          <a:bodyPr anchor="t">
            <a:normAutofit/>
          </a:bodyPr>
          <a:lstStyle>
            <a:lvl1pPr>
              <a:defRPr sz="3200">
                <a:solidFill>
                  <a:schemeClr val="tx1"/>
                </a:solidFill>
              </a:defRPr>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 y="0"/>
            <a:ext cx="12192000" cy="4635132"/>
          </a:xfrm>
          <a:blipFill>
            <a:blip r:embed="rId2">
              <a:alphaModFix amt="70000"/>
              <a:extLst>
                <a:ext uri="{28A0092B-C50C-407E-A947-70E740481C1C}">
                  <a14:useLocalDpi xmlns:a14="http://schemas.microsoft.com/office/drawing/2010/main" val="0"/>
                </a:ext>
              </a:extLst>
            </a:blip>
            <a:stretch>
              <a:fillRect/>
            </a:stretch>
          </a:blipFill>
        </p:spPr>
        <p:txBody>
          <a:bodyPr/>
          <a:lstStyle>
            <a:lvl1pPr>
              <a:defRPr>
                <a:solidFill>
                  <a:schemeClr val="tx1"/>
                </a:solidFill>
              </a:defRPr>
            </a:lvl1pPr>
          </a:lstStyle>
          <a:p>
            <a:r>
              <a:rPr lang="en-US"/>
              <a:t> </a:t>
            </a:r>
          </a:p>
        </p:txBody>
      </p:sp>
      <p:sp>
        <p:nvSpPr>
          <p:cNvPr id="4" name="Footer Placeholder 5">
            <a:extLst>
              <a:ext uri="{FF2B5EF4-FFF2-40B4-BE49-F238E27FC236}">
                <a16:creationId xmlns:a16="http://schemas.microsoft.com/office/drawing/2014/main" id="{485E715F-A05B-F2BC-ABF4-447E9B58E0C2}"/>
              </a:ext>
            </a:extLst>
          </p:cNvPr>
          <p:cNvSpPr>
            <a:spLocks noGrp="1"/>
          </p:cNvSpPr>
          <p:nvPr>
            <p:ph type="ftr" sz="quarter" idx="15"/>
          </p:nvPr>
        </p:nvSpPr>
        <p:spPr>
          <a:xfrm rot="16200000">
            <a:off x="-499001" y="5684309"/>
            <a:ext cx="1709209" cy="365125"/>
          </a:xfrm>
        </p:spPr>
        <p:txBody>
          <a:bodyPr/>
          <a:lstStyle/>
          <a:p>
            <a:endParaRPr lang="en-US"/>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846320" y="5012267"/>
            <a:ext cx="6400800" cy="1390330"/>
          </a:xfrm>
        </p:spPr>
        <p:txBody>
          <a:bodyPr>
            <a:noAutofit/>
          </a:bodyPr>
          <a:lstStyle>
            <a:lvl1pPr marL="0" indent="0">
              <a:buFont typeface="Arial" panose="020B0604020202020204" pitchFamily="34" charset="0"/>
              <a:buNone/>
              <a:defRPr sz="1800">
                <a:solidFill>
                  <a:schemeClr val="tx1"/>
                </a:solidFill>
              </a:defRPr>
            </a:lvl1pPr>
            <a:lvl2pPr marL="228600" indent="0">
              <a:buFont typeface="Arial" panose="020B0604020202020204" pitchFamily="34" charset="0"/>
              <a:buNone/>
              <a:defRPr sz="1600">
                <a:solidFill>
                  <a:schemeClr val="tx1"/>
                </a:solidFill>
              </a:defRPr>
            </a:lvl2pPr>
            <a:lvl3pPr marL="457200" indent="0">
              <a:buFont typeface="Arial" panose="020B0604020202020204" pitchFamily="34" charset="0"/>
              <a:buNone/>
              <a:defRPr sz="1400">
                <a:solidFill>
                  <a:schemeClr val="tx1"/>
                </a:solidFill>
              </a:defRPr>
            </a:lvl3pPr>
            <a:lvl4pPr marL="685800" indent="0">
              <a:buFont typeface="Arial" panose="020B0604020202020204" pitchFamily="34" charset="0"/>
              <a:buNone/>
              <a:defRPr sz="1200">
                <a:solidFill>
                  <a:schemeClr val="tx1"/>
                </a:solidFill>
              </a:defRPr>
            </a:lvl4pPr>
            <a:lvl5pPr marL="914400" indent="0">
              <a:buFont typeface="Arial" panose="020B0604020202020204" pitchFamily="34" charset="0"/>
              <a:buNone/>
              <a:defRPr sz="11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rot="5400000">
            <a:off x="11173959" y="5435073"/>
            <a:ext cx="1210734" cy="365125"/>
          </a:xfrm>
        </p:spPr>
        <p:txBody>
          <a:bodyPr/>
          <a:lstStyle>
            <a:lvl1pPr>
              <a:defRPr>
                <a:solidFill>
                  <a:schemeClr val="tx1"/>
                </a:solidFill>
              </a:defRPr>
            </a:lvl1pPr>
          </a:lstStyle>
          <a:p>
            <a:fld id="{146E7F49-FBC2-FF4E-BF9C-C0E4088DF808}" type="datetimeFigureOut">
              <a:rPr lang="en-US" smtClean="0"/>
              <a:t>10/6/26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defRPr>
            </a:lvl1pPr>
          </a:lstStyle>
          <a:p>
            <a:fld id="{918A94C2-8A3C-DF48-86EC-BD58AB61E445}" type="slidenum">
              <a:rPr lang="en-US" smtClean="0"/>
              <a:t>‹#›</a:t>
            </a:fld>
            <a:endParaRPr lang="en-US"/>
          </a:p>
        </p:txBody>
      </p:sp>
      <p:cxnSp>
        <p:nvCxnSpPr>
          <p:cNvPr id="3" name="Straight Connector 2">
            <a:extLst>
              <a:ext uri="{FF2B5EF4-FFF2-40B4-BE49-F238E27FC236}">
                <a16:creationId xmlns:a16="http://schemas.microsoft.com/office/drawing/2014/main" id="{2A2B6090-1D21-5610-7943-4C4F96A6C767}"/>
              </a:ext>
              <a:ext uri="{C183D7F6-B498-43B3-948B-1728B52AA6E4}">
                <adec:decorative xmlns:adec="http://schemas.microsoft.com/office/drawing/2017/decorative" val="1"/>
              </a:ext>
            </a:extLst>
          </p:cNvPr>
          <p:cNvCxnSpPr>
            <a:cxnSpLocks/>
          </p:cNvCxnSpPr>
          <p:nvPr/>
        </p:nvCxnSpPr>
        <p:spPr>
          <a:xfrm flipH="1">
            <a:off x="0" y="4638230"/>
            <a:ext cx="1219199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149195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40080" y="4882896"/>
            <a:ext cx="3657603" cy="1453896"/>
          </a:xfrm>
        </p:spPr>
        <p:txBody>
          <a:bodyPr anchor="t">
            <a:normAutofit/>
          </a:bodyPr>
          <a:lstStyle>
            <a:lvl1pPr algn="ctr">
              <a:defRPr sz="3200">
                <a:solidFill>
                  <a:schemeClr val="tx1"/>
                </a:solidFill>
              </a:defRPr>
            </a:lvl1pPr>
          </a:lstStyle>
          <a:p>
            <a:r>
              <a:rPr lang="en-US"/>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defRPr>
            </a:lvl1pPr>
          </a:lstStyle>
          <a:p>
            <a:endParaRPr lang="en-US"/>
          </a:p>
        </p:txBody>
      </p:sp>
      <p:sp>
        <p:nvSpPr>
          <p:cNvPr id="16" name="Picture Placeholder 15">
            <a:extLst>
              <a:ext uri="{FF2B5EF4-FFF2-40B4-BE49-F238E27FC236}">
                <a16:creationId xmlns:a16="http://schemas.microsoft.com/office/drawing/2014/main" id="{838F5DE0-1AA8-5320-EBEC-7B2EEF399630}"/>
              </a:ext>
            </a:extLst>
          </p:cNvPr>
          <p:cNvSpPr>
            <a:spLocks noGrp="1"/>
          </p:cNvSpPr>
          <p:nvPr>
            <p:ph type="pic" sz="quarter" idx="13" hasCustomPrompt="1"/>
          </p:nvPr>
        </p:nvSpPr>
        <p:spPr>
          <a:xfrm>
            <a:off x="731520" y="548642"/>
            <a:ext cx="3490175" cy="4041647"/>
          </a:xfrm>
          <a:custGeom>
            <a:avLst/>
            <a:gdLst>
              <a:gd name="connsiteX0" fmla="*/ 1745088 w 3490175"/>
              <a:gd name="connsiteY0" fmla="*/ 0 h 4041647"/>
              <a:gd name="connsiteX1" fmla="*/ 3490175 w 3490175"/>
              <a:gd name="connsiteY1" fmla="*/ 1745088 h 4041647"/>
              <a:gd name="connsiteX2" fmla="*/ 3490175 w 3490175"/>
              <a:gd name="connsiteY2" fmla="*/ 3141232 h 4041647"/>
              <a:gd name="connsiteX3" fmla="*/ 3490175 w 3490175"/>
              <a:gd name="connsiteY3" fmla="*/ 3490175 h 4041647"/>
              <a:gd name="connsiteX4" fmla="*/ 3490175 w 3490175"/>
              <a:gd name="connsiteY4" fmla="*/ 4041647 h 4041647"/>
              <a:gd name="connsiteX5" fmla="*/ 0 w 3490175"/>
              <a:gd name="connsiteY5" fmla="*/ 4041647 h 4041647"/>
              <a:gd name="connsiteX6" fmla="*/ 0 w 3490175"/>
              <a:gd name="connsiteY6" fmla="*/ 3490175 h 4041647"/>
              <a:gd name="connsiteX7" fmla="*/ 0 w 3490175"/>
              <a:gd name="connsiteY7" fmla="*/ 3141232 h 4041647"/>
              <a:gd name="connsiteX8" fmla="*/ 0 w 3490175"/>
              <a:gd name="connsiteY8" fmla="*/ 1745088 h 4041647"/>
              <a:gd name="connsiteX9" fmla="*/ 1745088 w 3490175"/>
              <a:gd name="connsiteY9" fmla="*/ 0 h 4041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90175" h="4041647">
                <a:moveTo>
                  <a:pt x="1745088" y="0"/>
                </a:moveTo>
                <a:cubicBezTo>
                  <a:pt x="2708873" y="0"/>
                  <a:pt x="3490175" y="781302"/>
                  <a:pt x="3490175" y="1745088"/>
                </a:cubicBezTo>
                <a:lnTo>
                  <a:pt x="3490175" y="3141232"/>
                </a:lnTo>
                <a:lnTo>
                  <a:pt x="3490175" y="3490175"/>
                </a:lnTo>
                <a:lnTo>
                  <a:pt x="3490175" y="4041647"/>
                </a:lnTo>
                <a:lnTo>
                  <a:pt x="0" y="4041647"/>
                </a:lnTo>
                <a:lnTo>
                  <a:pt x="0" y="3490175"/>
                </a:lnTo>
                <a:lnTo>
                  <a:pt x="0" y="3141232"/>
                </a:lnTo>
                <a:lnTo>
                  <a:pt x="0" y="1745088"/>
                </a:lnTo>
                <a:cubicBezTo>
                  <a:pt x="0" y="781302"/>
                  <a:pt x="781302" y="0"/>
                  <a:pt x="1745088" y="0"/>
                </a:cubicBezTo>
                <a:close/>
              </a:path>
            </a:pathLst>
          </a:custGeom>
          <a:blipFill dpi="0" rotWithShape="1">
            <a:blip r:embed="rId2">
              <a:alphaModFix amt="81000"/>
              <a:extLst>
                <a:ext uri="{28A0092B-C50C-407E-A947-70E740481C1C}">
                  <a14:useLocalDpi xmlns:a14="http://schemas.microsoft.com/office/drawing/2010/main" val="0"/>
                </a:ext>
              </a:extLst>
            </a:blip>
            <a:srcRect/>
            <a:stretch>
              <a:fillRect/>
            </a:stretch>
          </a:blipFill>
          <a:ln w="6350">
            <a:solidFill>
              <a:schemeClr val="tx1"/>
            </a:solidFill>
          </a:ln>
        </p:spPr>
        <p:txBody>
          <a:bodyPr wrap="square">
            <a:noAutofit/>
          </a:bodyPr>
          <a:lstStyle>
            <a:lvl1pPr>
              <a:defRPr>
                <a:solidFill>
                  <a:schemeClr val="tx1"/>
                </a:solidFill>
              </a:defRPr>
            </a:lvl1pPr>
          </a:lstStyle>
          <a:p>
            <a:r>
              <a:rPr lang="en-US"/>
              <a:t> </a:t>
            </a:r>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4937760" y="549275"/>
            <a:ext cx="6561138" cy="575945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defRPr>
            </a:lvl1pPr>
          </a:lstStyle>
          <a:p>
            <a:fld id="{146E7F49-FBC2-FF4E-BF9C-C0E4088DF808}" type="datetimeFigureOut">
              <a:rPr lang="en-US" smtClean="0"/>
              <a:t>10/6/26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defRPr>
            </a:lvl1pPr>
          </a:lstStyle>
          <a:p>
            <a:fld id="{918A94C2-8A3C-DF48-86EC-BD58AB61E445}" type="slidenum">
              <a:rPr lang="en-US" smtClean="0"/>
              <a:t>‹#›</a:t>
            </a:fld>
            <a:endParaRPr lang="en-US"/>
          </a:p>
        </p:txBody>
      </p:sp>
      <p:cxnSp>
        <p:nvCxnSpPr>
          <p:cNvPr id="3" name="Straight Connector 2">
            <a:extLst>
              <a:ext uri="{FF2B5EF4-FFF2-40B4-BE49-F238E27FC236}">
                <a16:creationId xmlns:a16="http://schemas.microsoft.com/office/drawing/2014/main" id="{619C3A72-7CAE-129F-7490-B687280EF1C9}"/>
              </a:ext>
              <a:ext uri="{C183D7F6-B498-43B3-948B-1728B52AA6E4}">
                <adec:decorative xmlns:adec="http://schemas.microsoft.com/office/drawing/2017/decorative" val="1"/>
              </a:ext>
            </a:extLst>
          </p:cNvPr>
          <p:cNvCxnSpPr>
            <a:cxnSpLocks/>
          </p:cNvCxnSpPr>
          <p:nvPr/>
        </p:nvCxnSpPr>
        <p:spPr>
          <a:xfrm>
            <a:off x="4646117"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754825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18164" y="559341"/>
            <a:ext cx="10755670" cy="932688"/>
          </a:xfrm>
        </p:spPr>
        <p:txBody>
          <a:bodyPr anchor="b"/>
          <a:lstStyle/>
          <a:p>
            <a:r>
              <a:rPr lang="en-US"/>
              <a:t>Click to edit Master title style</a:t>
            </a:r>
          </a:p>
        </p:txBody>
      </p:sp>
      <p:sp>
        <p:nvSpPr>
          <p:cNvPr id="9" name="Footer Placeholder 5">
            <a:extLst>
              <a:ext uri="{FF2B5EF4-FFF2-40B4-BE49-F238E27FC236}">
                <a16:creationId xmlns:a16="http://schemas.microsoft.com/office/drawing/2014/main" id="{3C89FBB9-2C05-A4C1-ECB4-D6A5C4219E42}"/>
              </a:ext>
            </a:extLst>
          </p:cNvPr>
          <p:cNvSpPr>
            <a:spLocks noGrp="1"/>
          </p:cNvSpPr>
          <p:nvPr>
            <p:ph type="ftr" sz="quarter" idx="16"/>
          </p:nvPr>
        </p:nvSpPr>
        <p:spPr>
          <a:xfrm rot="16200000" flipH="1">
            <a:off x="-1131161" y="1592957"/>
            <a:ext cx="2973522" cy="365125"/>
          </a:xfrm>
        </p:spPr>
        <p:txBody>
          <a:bodyPr/>
          <a:lstStyle>
            <a:lvl1pPr>
              <a:defRPr>
                <a:solidFill>
                  <a:schemeClr val="tx1"/>
                </a:solidFill>
              </a:defRPr>
            </a:lvl1pPr>
          </a:lstStyle>
          <a:p>
            <a:endParaRPr lang="en-US"/>
          </a:p>
        </p:txBody>
      </p:sp>
      <p:sp>
        <p:nvSpPr>
          <p:cNvPr id="3" name="Date Placeholder 4">
            <a:extLst>
              <a:ext uri="{FF2B5EF4-FFF2-40B4-BE49-F238E27FC236}">
                <a16:creationId xmlns:a16="http://schemas.microsoft.com/office/drawing/2014/main" id="{BBB07A11-50DE-6BC0-0514-6E2C14A47985}"/>
              </a:ext>
            </a:extLst>
          </p:cNvPr>
          <p:cNvSpPr>
            <a:spLocks noGrp="1"/>
          </p:cNvSpPr>
          <p:nvPr>
            <p:ph type="dt" sz="half" idx="15"/>
          </p:nvPr>
        </p:nvSpPr>
        <p:spPr>
          <a:xfrm rot="16200000" flipH="1">
            <a:off x="-997746" y="4594946"/>
            <a:ext cx="2706690" cy="365125"/>
          </a:xfrm>
        </p:spPr>
        <p:txBody>
          <a:bodyPr/>
          <a:lstStyle>
            <a:lvl1pPr algn="l">
              <a:defRPr>
                <a:solidFill>
                  <a:schemeClr val="tx1"/>
                </a:solidFill>
              </a:defRPr>
            </a:lvl1pPr>
          </a:lstStyle>
          <a:p>
            <a:fld id="{146E7F49-FBC2-FF4E-BF9C-C0E4088DF808}" type="datetimeFigureOut">
              <a:rPr lang="en-US" smtClean="0"/>
              <a:t>10/6/26</a:t>
            </a:fld>
            <a:endParaRPr lang="en-US"/>
          </a:p>
        </p:txBody>
      </p:sp>
      <p:sp>
        <p:nvSpPr>
          <p:cNvPr id="6" name="Slide Number Placeholder 6">
            <a:extLst>
              <a:ext uri="{FF2B5EF4-FFF2-40B4-BE49-F238E27FC236}">
                <a16:creationId xmlns:a16="http://schemas.microsoft.com/office/drawing/2014/main" id="{03ED5F49-F9F7-05A9-62AC-C9C8DF2EADE8}"/>
              </a:ext>
            </a:extLst>
          </p:cNvPr>
          <p:cNvSpPr>
            <a:spLocks noGrp="1"/>
          </p:cNvSpPr>
          <p:nvPr>
            <p:ph type="sldNum" sz="quarter" idx="17"/>
          </p:nvPr>
        </p:nvSpPr>
        <p:spPr>
          <a:xfrm>
            <a:off x="88569" y="6264201"/>
            <a:ext cx="574620" cy="365125"/>
          </a:xfrm>
        </p:spPr>
        <p:txBody>
          <a:bodyPr/>
          <a:lstStyle>
            <a:lvl1pPr>
              <a:defRPr>
                <a:solidFill>
                  <a:schemeClr val="tx1"/>
                </a:solidFill>
              </a:defRPr>
            </a:lvl1pPr>
          </a:lstStyle>
          <a:p>
            <a:fld id="{918A94C2-8A3C-DF48-86EC-BD58AB61E445}" type="slidenum">
              <a:rPr lang="en-US" smtClean="0"/>
              <a:t>‹#›</a:t>
            </a:fld>
            <a:endParaRPr lang="en-US"/>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711200" y="1713652"/>
            <a:ext cx="4387012" cy="461294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Picture Placeholder 11">
            <a:extLst>
              <a:ext uri="{FF2B5EF4-FFF2-40B4-BE49-F238E27FC236}">
                <a16:creationId xmlns:a16="http://schemas.microsoft.com/office/drawing/2014/main" id="{96F64025-FA05-CC42-8294-F944BC95DD00}"/>
              </a:ext>
            </a:extLst>
          </p:cNvPr>
          <p:cNvSpPr>
            <a:spLocks noGrp="1"/>
          </p:cNvSpPr>
          <p:nvPr>
            <p:ph type="pic" sz="quarter" idx="13" hasCustomPrompt="1"/>
          </p:nvPr>
        </p:nvSpPr>
        <p:spPr>
          <a:xfrm>
            <a:off x="5658927" y="1713653"/>
            <a:ext cx="6533071" cy="5144347"/>
          </a:xfrm>
          <a:custGeom>
            <a:avLst/>
            <a:gdLst>
              <a:gd name="connsiteX0" fmla="*/ 0 w 6460672"/>
              <a:gd name="connsiteY0" fmla="*/ 0 h 5029200"/>
              <a:gd name="connsiteX1" fmla="*/ 6460672 w 6460672"/>
              <a:gd name="connsiteY1" fmla="*/ 0 h 5029200"/>
              <a:gd name="connsiteX2" fmla="*/ 6460672 w 6460672"/>
              <a:gd name="connsiteY2" fmla="*/ 5029200 h 5029200"/>
              <a:gd name="connsiteX3" fmla="*/ 0 w 6460672"/>
              <a:gd name="connsiteY3" fmla="*/ 5029200 h 5029200"/>
            </a:gdLst>
            <a:ahLst/>
            <a:cxnLst>
              <a:cxn ang="0">
                <a:pos x="connsiteX0" y="connsiteY0"/>
              </a:cxn>
              <a:cxn ang="0">
                <a:pos x="connsiteX1" y="connsiteY1"/>
              </a:cxn>
              <a:cxn ang="0">
                <a:pos x="connsiteX2" y="connsiteY2"/>
              </a:cxn>
              <a:cxn ang="0">
                <a:pos x="connsiteX3" y="connsiteY3"/>
              </a:cxn>
            </a:cxnLst>
            <a:rect l="l" t="t" r="r" b="b"/>
            <a:pathLst>
              <a:path w="6460672" h="5029200">
                <a:moveTo>
                  <a:pt x="0" y="0"/>
                </a:moveTo>
                <a:lnTo>
                  <a:pt x="6460672" y="0"/>
                </a:lnTo>
                <a:lnTo>
                  <a:pt x="6460672" y="5029200"/>
                </a:lnTo>
                <a:lnTo>
                  <a:pt x="0" y="5029200"/>
                </a:lnTo>
                <a:close/>
              </a:path>
            </a:pathLst>
          </a:custGeom>
          <a:blipFill>
            <a:blip r:embed="rId2">
              <a:alphaModFix amt="70000"/>
              <a:extLst>
                <a:ext uri="{28A0092B-C50C-407E-A947-70E740481C1C}">
                  <a14:useLocalDpi xmlns:a14="http://schemas.microsoft.com/office/drawing/2010/main" val="0"/>
                </a:ext>
              </a:extLst>
            </a:blip>
            <a:stretch>
              <a:fillRect/>
            </a:stretch>
          </a:blipFill>
        </p:spPr>
        <p:txBody>
          <a:bodyPr vert="horz" wrap="square" lIns="91440" tIns="45720" rIns="91440" bIns="45720" rtlCol="0">
            <a:noAutofit/>
          </a:bodyPr>
          <a:lstStyle>
            <a:lvl1pPr marL="0" indent="0">
              <a:buFont typeface="Arial" panose="020B0604020202020204" pitchFamily="34" charset="0"/>
              <a:buNone/>
              <a:defRPr lang="en-US" dirty="0"/>
            </a:lvl1pPr>
          </a:lstStyle>
          <a:p>
            <a:pPr marL="285750" lvl="0" indent="-285750"/>
            <a:r>
              <a:rPr lang="en-US"/>
              <a:t> </a:t>
            </a:r>
          </a:p>
        </p:txBody>
      </p:sp>
    </p:spTree>
    <p:extLst>
      <p:ext uri="{BB962C8B-B14F-4D97-AF65-F5344CB8AC3E}">
        <p14:creationId xmlns:p14="http://schemas.microsoft.com/office/powerpoint/2010/main" val="978774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Number Large">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B7BBF55A-D91F-143D-FBB6-73995F00EAC2}"/>
              </a:ext>
            </a:extLst>
          </p:cNvPr>
          <p:cNvSpPr>
            <a:spLocks noGrp="1"/>
          </p:cNvSpPr>
          <p:nvPr>
            <p:ph type="title"/>
          </p:nvPr>
        </p:nvSpPr>
        <p:spPr>
          <a:xfrm>
            <a:off x="2057400" y="4937761"/>
            <a:ext cx="6987537" cy="1353312"/>
          </a:xfrm>
        </p:spPr>
        <p:txBody>
          <a:bodyPr anchor="t">
            <a:normAutofit/>
          </a:bodyPr>
          <a:lstStyle>
            <a:lvl1pPr>
              <a:lnSpc>
                <a:spcPct val="110000"/>
              </a:lnSpc>
              <a:spcBef>
                <a:spcPts val="1000"/>
              </a:spcBef>
              <a:defRPr sz="2800" cap="none" baseline="0">
                <a:latin typeface="+mn-lt"/>
              </a:defRPr>
            </a:lvl1pPr>
          </a:lstStyle>
          <a:p>
            <a:r>
              <a:rPr lang="en-US"/>
              <a:t>Click to edit Master 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1"/>
                </a:solidFill>
              </a:defRPr>
            </a:lvl1pPr>
          </a:lstStyle>
          <a:p>
            <a:endParaRPr lang="en-US"/>
          </a:p>
        </p:txBody>
      </p:sp>
      <p:sp>
        <p:nvSpPr>
          <p:cNvPr id="9" name="Content Placeholder 8">
            <a:extLst>
              <a:ext uri="{FF2B5EF4-FFF2-40B4-BE49-F238E27FC236}">
                <a16:creationId xmlns:a16="http://schemas.microsoft.com/office/drawing/2014/main" id="{072A4B4E-0B2F-F1BB-322A-713D1FB5F2FE}"/>
              </a:ext>
            </a:extLst>
          </p:cNvPr>
          <p:cNvSpPr>
            <a:spLocks noGrp="1"/>
          </p:cNvSpPr>
          <p:nvPr>
            <p:ph sz="quarter" idx="13" hasCustomPrompt="1"/>
          </p:nvPr>
        </p:nvSpPr>
        <p:spPr>
          <a:xfrm>
            <a:off x="2057400" y="549021"/>
            <a:ext cx="9455150" cy="4333875"/>
          </a:xfrm>
        </p:spPr>
        <p:txBody>
          <a:bodyPr anchor="b">
            <a:normAutofit/>
          </a:bodyPr>
          <a:lstStyle>
            <a:lvl1pPr>
              <a:defRPr sz="23200">
                <a:latin typeface="+mj-lt"/>
              </a:defRPr>
            </a:lvl1pPr>
          </a:lstStyle>
          <a:p>
            <a:pPr lvl="0"/>
            <a:r>
              <a:rPr lang="en-US"/>
              <a: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1"/>
                </a:solidFill>
              </a:defRPr>
            </a:lvl1pPr>
          </a:lstStyle>
          <a:p>
            <a:fld id="{146E7F49-FBC2-FF4E-BF9C-C0E4088DF808}" type="datetimeFigureOut">
              <a:rPr lang="en-US" smtClean="0"/>
              <a:t>10/6/26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1"/>
                </a:solidFill>
              </a:defRPr>
            </a:lvl1pPr>
          </a:lstStyle>
          <a:p>
            <a:fld id="{918A94C2-8A3C-DF48-86EC-BD58AB61E445}" type="slidenum">
              <a:rPr lang="en-US" smtClean="0"/>
              <a:t>‹#›</a:t>
            </a:fld>
            <a:endParaRPr lang="en-US"/>
          </a:p>
        </p:txBody>
      </p:sp>
      <p:cxnSp>
        <p:nvCxnSpPr>
          <p:cNvPr id="7" name="Straight Connector 6">
            <a:extLst>
              <a:ext uri="{FF2B5EF4-FFF2-40B4-BE49-F238E27FC236}">
                <a16:creationId xmlns:a16="http://schemas.microsoft.com/office/drawing/2014/main" id="{8546D47F-2AE5-2705-911C-52BBD6B7D8EA}"/>
              </a:ext>
            </a:extLst>
          </p:cNvPr>
          <p:cNvCxnSpPr>
            <a:cxnSpLocks/>
          </p:cNvCxnSpPr>
          <p:nvPr/>
        </p:nvCxnSpPr>
        <p:spPr>
          <a:xfrm flipV="1">
            <a:off x="1371600"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75282674"/>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Statem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hasCustomPrompt="1"/>
          </p:nvPr>
        </p:nvSpPr>
        <p:spPr>
          <a:xfrm>
            <a:off x="612648" y="-1228126"/>
            <a:ext cx="10652760" cy="1133856"/>
          </a:xfrm>
        </p:spPr>
        <p:txBody>
          <a:bodyPr/>
          <a:lstStyle>
            <a:lvl1pPr>
              <a:defRPr cap="none" baseline="0">
                <a:solidFill>
                  <a:schemeClr val="tx1"/>
                </a:solidFill>
              </a:defRPr>
            </a:lvl1pPr>
          </a:lstStyle>
          <a:p>
            <a:r>
              <a:rPr lang="en-US"/>
              <a:t>Click to edit master title style</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lvl1pPr>
              <a:defRPr>
                <a:solidFill>
                  <a:schemeClr val="tx1"/>
                </a:solidFill>
              </a:defRPr>
            </a:lvl1pPr>
          </a:lstStyle>
          <a:p>
            <a:endParaRPr lang="en-US"/>
          </a:p>
        </p:txBody>
      </p:sp>
      <p:sp>
        <p:nvSpPr>
          <p:cNvPr id="7" name="Content Placeholder 6">
            <a:extLst>
              <a:ext uri="{FF2B5EF4-FFF2-40B4-BE49-F238E27FC236}">
                <a16:creationId xmlns:a16="http://schemas.microsoft.com/office/drawing/2014/main" id="{EAA4897F-B66E-DAD4-F56C-6152B417CC54}"/>
              </a:ext>
            </a:extLst>
          </p:cNvPr>
          <p:cNvSpPr>
            <a:spLocks noGrp="1"/>
          </p:cNvSpPr>
          <p:nvPr>
            <p:ph sz="quarter" idx="13" hasCustomPrompt="1"/>
          </p:nvPr>
        </p:nvSpPr>
        <p:spPr>
          <a:xfrm>
            <a:off x="2624138" y="2268748"/>
            <a:ext cx="6943724" cy="3954255"/>
          </a:xfrm>
        </p:spPr>
        <p:txBody>
          <a:bodyPr anchor="ctr" anchorCtr="0">
            <a:noAutofit/>
          </a:bodyPr>
          <a:lstStyle>
            <a:lvl1pPr marL="0" indent="0" algn="ctr">
              <a:lnSpc>
                <a:spcPct val="110000"/>
              </a:lnSpc>
              <a:buNone/>
              <a:defRPr sz="4400" b="0" cap="all" baseline="0">
                <a:solidFill>
                  <a:schemeClr val="tx1"/>
                </a:solidFill>
              </a:defRPr>
            </a:lvl1pPr>
            <a:lvl2pPr marL="228600" indent="0" algn="ctr">
              <a:lnSpc>
                <a:spcPct val="110000"/>
              </a:lnSpc>
              <a:buNone/>
              <a:defRPr sz="4400" b="0" cap="all" baseline="0">
                <a:solidFill>
                  <a:schemeClr val="tx1"/>
                </a:solidFill>
              </a:defRPr>
            </a:lvl2pPr>
            <a:lvl3pPr marL="457200" indent="0" algn="ctr">
              <a:lnSpc>
                <a:spcPct val="110000"/>
              </a:lnSpc>
              <a:buNone/>
              <a:defRPr sz="4400" b="0" cap="all" baseline="0">
                <a:solidFill>
                  <a:schemeClr val="tx1"/>
                </a:solidFill>
              </a:defRPr>
            </a:lvl3pPr>
            <a:lvl4pPr marL="685800" indent="0" algn="ctr">
              <a:lnSpc>
                <a:spcPct val="110000"/>
              </a:lnSpc>
              <a:buNone/>
              <a:defRPr sz="4400" b="0" cap="all" baseline="0">
                <a:solidFill>
                  <a:schemeClr val="tx1"/>
                </a:solidFill>
              </a:defRPr>
            </a:lvl4pPr>
            <a:lvl5pPr marL="914400" indent="0" algn="ctr">
              <a:lnSpc>
                <a:spcPct val="110000"/>
              </a:lnSpc>
              <a:buNone/>
              <a:defRPr sz="4400" b="0" cap="all" baseline="0">
                <a:solidFill>
                  <a:schemeClr val="tx1"/>
                </a:solidFill>
              </a:defRPr>
            </a:lvl5pPr>
          </a:lstStyle>
          <a:p>
            <a:pPr lvl="0"/>
            <a:r>
              <a:rPr lang="en-US"/>
              <a:t>Click to add Statement</a:t>
            </a:r>
          </a:p>
          <a:p>
            <a:pPr lvl="1"/>
            <a:r>
              <a:rPr lang="en-US"/>
              <a:t>Second level</a:t>
            </a:r>
          </a:p>
          <a:p>
            <a:pPr lvl="2"/>
            <a:r>
              <a:rPr lang="en-US"/>
              <a:t>Third level</a:t>
            </a:r>
          </a:p>
          <a:p>
            <a:pPr lvl="3"/>
            <a:r>
              <a:rPr lang="en-US"/>
              <a:t>Fourth level</a:t>
            </a:r>
          </a:p>
          <a:p>
            <a:pPr lvl="4"/>
            <a:r>
              <a:rPr lang="en-US"/>
              <a:t>Fifth level</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lvl1pPr>
              <a:defRPr>
                <a:solidFill>
                  <a:schemeClr val="tx1"/>
                </a:solidFill>
              </a:defRPr>
            </a:lvl1pPr>
          </a:lstStyle>
          <a:p>
            <a:fld id="{146E7F49-FBC2-FF4E-BF9C-C0E4088DF808}" type="datetimeFigureOut">
              <a:rPr lang="en-US" smtClean="0"/>
              <a:t>10/6/26</a:t>
            </a:fld>
            <a:endParaRPr lang="en-US"/>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lvl1pPr>
              <a:defRPr>
                <a:solidFill>
                  <a:schemeClr val="tx1"/>
                </a:solidFill>
              </a:defRPr>
            </a:lvl1pPr>
          </a:lstStyle>
          <a:p>
            <a:fld id="{918A94C2-8A3C-DF48-86EC-BD58AB61E445}" type="slidenum">
              <a:rPr lang="en-US" smtClean="0"/>
              <a:t>‹#›</a:t>
            </a:fld>
            <a:endParaRPr lang="en-US"/>
          </a:p>
        </p:txBody>
      </p:sp>
      <p:sp>
        <p:nvSpPr>
          <p:cNvPr id="6" name="Freeform: Shape 15">
            <a:extLst>
              <a:ext uri="{FF2B5EF4-FFF2-40B4-BE49-F238E27FC236}">
                <a16:creationId xmlns:a16="http://schemas.microsoft.com/office/drawing/2014/main" id="{8EFA7EFC-C6F9-B1D5-025F-824C1CE9A204}"/>
              </a:ext>
              <a:ext uri="{C183D7F6-B498-43B3-948B-1728B52AA6E4}">
                <adec:decorative xmlns:adec="http://schemas.microsoft.com/office/drawing/2017/decorative" val="1"/>
              </a:ext>
            </a:extLst>
          </p:cNvPr>
          <p:cNvSpPr/>
          <p:nvPr/>
        </p:nvSpPr>
        <p:spPr>
          <a:xfrm rot="16200000">
            <a:off x="3057205" y="-1430380"/>
            <a:ext cx="6077590" cy="10510705"/>
          </a:xfrm>
          <a:custGeom>
            <a:avLst/>
            <a:gdLst>
              <a:gd name="connsiteX0" fmla="*/ 5325805 w 5325805"/>
              <a:gd name="connsiteY0" fmla="*/ 2714782 h 5429563"/>
              <a:gd name="connsiteX1" fmla="*/ 2611024 w 5325805"/>
              <a:gd name="connsiteY1" fmla="*/ 5429563 h 5429563"/>
              <a:gd name="connsiteX2" fmla="*/ 1942188 w 5325805"/>
              <a:gd name="connsiteY2" fmla="*/ 5429563 h 5429563"/>
              <a:gd name="connsiteX3" fmla="*/ 668836 w 5325805"/>
              <a:gd name="connsiteY3" fmla="*/ 5429563 h 5429563"/>
              <a:gd name="connsiteX4" fmla="*/ 0 w 5325805"/>
              <a:gd name="connsiteY4" fmla="*/ 5429563 h 5429563"/>
              <a:gd name="connsiteX5" fmla="*/ 0 w 5325805"/>
              <a:gd name="connsiteY5" fmla="*/ 0 h 5429563"/>
              <a:gd name="connsiteX6" fmla="*/ 668836 w 5325805"/>
              <a:gd name="connsiteY6" fmla="*/ 0 h 5429563"/>
              <a:gd name="connsiteX7" fmla="*/ 1942188 w 5325805"/>
              <a:gd name="connsiteY7" fmla="*/ 0 h 5429563"/>
              <a:gd name="connsiteX8" fmla="*/ 2611024 w 5325805"/>
              <a:gd name="connsiteY8" fmla="*/ 0 h 5429563"/>
              <a:gd name="connsiteX9" fmla="*/ 5325805 w 5325805"/>
              <a:gd name="connsiteY9" fmla="*/ 2714782 h 5429563"/>
              <a:gd name="connsiteX0" fmla="*/ 668836 w 5325805"/>
              <a:gd name="connsiteY0" fmla="*/ 5429563 h 5476799"/>
              <a:gd name="connsiteX1" fmla="*/ 0 w 5325805"/>
              <a:gd name="connsiteY1" fmla="*/ 5429563 h 5476799"/>
              <a:gd name="connsiteX2" fmla="*/ 0 w 5325805"/>
              <a:gd name="connsiteY2" fmla="*/ 0 h 5476799"/>
              <a:gd name="connsiteX3" fmla="*/ 668836 w 5325805"/>
              <a:gd name="connsiteY3" fmla="*/ 0 h 5476799"/>
              <a:gd name="connsiteX4" fmla="*/ 1942188 w 5325805"/>
              <a:gd name="connsiteY4" fmla="*/ 0 h 5476799"/>
              <a:gd name="connsiteX5" fmla="*/ 2611024 w 5325805"/>
              <a:gd name="connsiteY5" fmla="*/ 0 h 5476799"/>
              <a:gd name="connsiteX6" fmla="*/ 5325805 w 5325805"/>
              <a:gd name="connsiteY6" fmla="*/ 2714782 h 5476799"/>
              <a:gd name="connsiteX7" fmla="*/ 2611024 w 5325805"/>
              <a:gd name="connsiteY7" fmla="*/ 5429563 h 5476799"/>
              <a:gd name="connsiteX8" fmla="*/ 1942188 w 5325805"/>
              <a:gd name="connsiteY8" fmla="*/ 5429563 h 5476799"/>
              <a:gd name="connsiteX9" fmla="*/ 716072 w 5325805"/>
              <a:gd name="connsiteY9" fmla="*/ 5476799 h 5476799"/>
              <a:gd name="connsiteX0" fmla="*/ 668836 w 5325805"/>
              <a:gd name="connsiteY0" fmla="*/ 5429563 h 5429563"/>
              <a:gd name="connsiteX1" fmla="*/ 0 w 5325805"/>
              <a:gd name="connsiteY1" fmla="*/ 5429563 h 5429563"/>
              <a:gd name="connsiteX2" fmla="*/ 0 w 5325805"/>
              <a:gd name="connsiteY2" fmla="*/ 0 h 5429563"/>
              <a:gd name="connsiteX3" fmla="*/ 668836 w 5325805"/>
              <a:gd name="connsiteY3" fmla="*/ 0 h 5429563"/>
              <a:gd name="connsiteX4" fmla="*/ 1942188 w 5325805"/>
              <a:gd name="connsiteY4" fmla="*/ 0 h 5429563"/>
              <a:gd name="connsiteX5" fmla="*/ 2611024 w 5325805"/>
              <a:gd name="connsiteY5" fmla="*/ 0 h 5429563"/>
              <a:gd name="connsiteX6" fmla="*/ 5325805 w 5325805"/>
              <a:gd name="connsiteY6" fmla="*/ 2714782 h 5429563"/>
              <a:gd name="connsiteX7" fmla="*/ 2611024 w 5325805"/>
              <a:gd name="connsiteY7" fmla="*/ 5429563 h 5429563"/>
              <a:gd name="connsiteX8" fmla="*/ 1942188 w 5325805"/>
              <a:gd name="connsiteY8" fmla="*/ 5429563 h 5429563"/>
              <a:gd name="connsiteX0" fmla="*/ 0 w 5325805"/>
              <a:gd name="connsiteY0" fmla="*/ 5429563 h 5429563"/>
              <a:gd name="connsiteX1" fmla="*/ 0 w 5325805"/>
              <a:gd name="connsiteY1" fmla="*/ 0 h 5429563"/>
              <a:gd name="connsiteX2" fmla="*/ 668836 w 5325805"/>
              <a:gd name="connsiteY2" fmla="*/ 0 h 5429563"/>
              <a:gd name="connsiteX3" fmla="*/ 1942188 w 5325805"/>
              <a:gd name="connsiteY3" fmla="*/ 0 h 5429563"/>
              <a:gd name="connsiteX4" fmla="*/ 2611024 w 5325805"/>
              <a:gd name="connsiteY4" fmla="*/ 0 h 5429563"/>
              <a:gd name="connsiteX5" fmla="*/ 5325805 w 5325805"/>
              <a:gd name="connsiteY5" fmla="*/ 2714782 h 5429563"/>
              <a:gd name="connsiteX6" fmla="*/ 2611024 w 5325805"/>
              <a:gd name="connsiteY6" fmla="*/ 5429563 h 5429563"/>
              <a:gd name="connsiteX7" fmla="*/ 1942188 w 5325805"/>
              <a:gd name="connsiteY7" fmla="*/ 5429563 h 5429563"/>
              <a:gd name="connsiteX0" fmla="*/ 0 w 5325805"/>
              <a:gd name="connsiteY0" fmla="*/ 0 h 5429563"/>
              <a:gd name="connsiteX1" fmla="*/ 668836 w 5325805"/>
              <a:gd name="connsiteY1" fmla="*/ 0 h 5429563"/>
              <a:gd name="connsiteX2" fmla="*/ 1942188 w 5325805"/>
              <a:gd name="connsiteY2" fmla="*/ 0 h 5429563"/>
              <a:gd name="connsiteX3" fmla="*/ 2611024 w 5325805"/>
              <a:gd name="connsiteY3" fmla="*/ 0 h 5429563"/>
              <a:gd name="connsiteX4" fmla="*/ 5325805 w 5325805"/>
              <a:gd name="connsiteY4" fmla="*/ 2714782 h 5429563"/>
              <a:gd name="connsiteX5" fmla="*/ 2611024 w 5325805"/>
              <a:gd name="connsiteY5" fmla="*/ 5429563 h 5429563"/>
              <a:gd name="connsiteX6" fmla="*/ 1942188 w 5325805"/>
              <a:gd name="connsiteY6" fmla="*/ 5429563 h 5429563"/>
              <a:gd name="connsiteX0" fmla="*/ 0 w 4656969"/>
              <a:gd name="connsiteY0" fmla="*/ 0 h 5429563"/>
              <a:gd name="connsiteX1" fmla="*/ 1273352 w 4656969"/>
              <a:gd name="connsiteY1" fmla="*/ 0 h 5429563"/>
              <a:gd name="connsiteX2" fmla="*/ 1942188 w 4656969"/>
              <a:gd name="connsiteY2" fmla="*/ 0 h 5429563"/>
              <a:gd name="connsiteX3" fmla="*/ 4656969 w 4656969"/>
              <a:gd name="connsiteY3" fmla="*/ 2714782 h 5429563"/>
              <a:gd name="connsiteX4" fmla="*/ 1942188 w 4656969"/>
              <a:gd name="connsiteY4" fmla="*/ 5429563 h 5429563"/>
              <a:gd name="connsiteX5" fmla="*/ 1273352 w 4656969"/>
              <a:gd name="connsiteY5" fmla="*/ 5429563 h 5429563"/>
              <a:gd name="connsiteX0" fmla="*/ 0 w 3383617"/>
              <a:gd name="connsiteY0" fmla="*/ 0 h 5429563"/>
              <a:gd name="connsiteX1" fmla="*/ 668836 w 3383617"/>
              <a:gd name="connsiteY1" fmla="*/ 0 h 5429563"/>
              <a:gd name="connsiteX2" fmla="*/ 3383617 w 3383617"/>
              <a:gd name="connsiteY2" fmla="*/ 2714782 h 5429563"/>
              <a:gd name="connsiteX3" fmla="*/ 668836 w 3383617"/>
              <a:gd name="connsiteY3" fmla="*/ 5429563 h 5429563"/>
              <a:gd name="connsiteX4" fmla="*/ 0 w 3383617"/>
              <a:gd name="connsiteY4" fmla="*/ 5429563 h 5429563"/>
              <a:gd name="connsiteX0" fmla="*/ 0 w 3383617"/>
              <a:gd name="connsiteY0" fmla="*/ 0 h 5429563"/>
              <a:gd name="connsiteX1" fmla="*/ 248198 w 3383617"/>
              <a:gd name="connsiteY1" fmla="*/ 41 h 5429563"/>
              <a:gd name="connsiteX2" fmla="*/ 668836 w 3383617"/>
              <a:gd name="connsiteY2" fmla="*/ 0 h 5429563"/>
              <a:gd name="connsiteX3" fmla="*/ 3383617 w 3383617"/>
              <a:gd name="connsiteY3" fmla="*/ 2714782 h 5429563"/>
              <a:gd name="connsiteX4" fmla="*/ 668836 w 3383617"/>
              <a:gd name="connsiteY4" fmla="*/ 5429563 h 5429563"/>
              <a:gd name="connsiteX5" fmla="*/ 0 w 3383617"/>
              <a:gd name="connsiteY5" fmla="*/ 5429563 h 5429563"/>
              <a:gd name="connsiteX0" fmla="*/ 248198 w 3383617"/>
              <a:gd name="connsiteY0" fmla="*/ 41 h 5429563"/>
              <a:gd name="connsiteX1" fmla="*/ 668836 w 3383617"/>
              <a:gd name="connsiteY1" fmla="*/ 0 h 5429563"/>
              <a:gd name="connsiteX2" fmla="*/ 3383617 w 3383617"/>
              <a:gd name="connsiteY2" fmla="*/ 2714782 h 5429563"/>
              <a:gd name="connsiteX3" fmla="*/ 668836 w 3383617"/>
              <a:gd name="connsiteY3" fmla="*/ 5429563 h 5429563"/>
              <a:gd name="connsiteX4" fmla="*/ 0 w 3383617"/>
              <a:gd name="connsiteY4" fmla="*/ 5429563 h 5429563"/>
              <a:gd name="connsiteX0" fmla="*/ 4110 w 3139529"/>
              <a:gd name="connsiteY0" fmla="*/ 41 h 5429563"/>
              <a:gd name="connsiteX1" fmla="*/ 424748 w 3139529"/>
              <a:gd name="connsiteY1" fmla="*/ 0 h 5429563"/>
              <a:gd name="connsiteX2" fmla="*/ 3139529 w 3139529"/>
              <a:gd name="connsiteY2" fmla="*/ 2714782 h 5429563"/>
              <a:gd name="connsiteX3" fmla="*/ 424748 w 3139529"/>
              <a:gd name="connsiteY3" fmla="*/ 5429563 h 5429563"/>
              <a:gd name="connsiteX4" fmla="*/ 0 w 3139529"/>
              <a:gd name="connsiteY4" fmla="*/ 5429563 h 54295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39529" h="5429563">
                <a:moveTo>
                  <a:pt x="4110" y="41"/>
                </a:moveTo>
                <a:lnTo>
                  <a:pt x="424748" y="0"/>
                </a:lnTo>
                <a:cubicBezTo>
                  <a:pt x="1924080" y="0"/>
                  <a:pt x="3139529" y="1215450"/>
                  <a:pt x="3139529" y="2714782"/>
                </a:cubicBezTo>
                <a:cubicBezTo>
                  <a:pt x="3139529" y="4214114"/>
                  <a:pt x="1924080" y="5429563"/>
                  <a:pt x="424748" y="5429563"/>
                </a:cubicBezTo>
                <a:lnTo>
                  <a:pt x="0" y="5429563"/>
                </a:ln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Tree>
    <p:extLst>
      <p:ext uri="{BB962C8B-B14F-4D97-AF65-F5344CB8AC3E}">
        <p14:creationId xmlns:p14="http://schemas.microsoft.com/office/powerpoint/2010/main" val="27058179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16D87B9B-22A3-322E-B7E8-223255AD0957}"/>
              </a:ext>
            </a:extLst>
          </p:cNvPr>
          <p:cNvSpPr>
            <a:spLocks noGrp="1"/>
          </p:cNvSpPr>
          <p:nvPr>
            <p:ph type="title" hasCustomPrompt="1"/>
          </p:nvPr>
        </p:nvSpPr>
        <p:spPr>
          <a:xfrm>
            <a:off x="2940168" y="5669280"/>
            <a:ext cx="6311664" cy="466344"/>
          </a:xfrm>
        </p:spPr>
        <p:txBody>
          <a:bodyPr anchor="ctr">
            <a:normAutofit/>
          </a:bodyPr>
          <a:lstStyle>
            <a:lvl1pPr algn="ctr">
              <a:lnSpc>
                <a:spcPct val="110000"/>
              </a:lnSpc>
              <a:spcBef>
                <a:spcPts val="1000"/>
              </a:spcBef>
              <a:defRPr sz="1800" cap="all" baseline="0">
                <a:latin typeface="+mn-lt"/>
              </a:defRPr>
            </a:lvl1pPr>
          </a:lstStyle>
          <a:p>
            <a:r>
              <a:rPr lang="en-US"/>
              <a:t>Quote Author</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1"/>
                </a:solidFill>
              </a:defRPr>
            </a:lvl1pPr>
          </a:lstStyle>
          <a:p>
            <a:endParaRPr lang="en-US"/>
          </a:p>
        </p:txBody>
      </p:sp>
      <p:sp>
        <p:nvSpPr>
          <p:cNvPr id="8" name="Content Placeholder 8">
            <a:extLst>
              <a:ext uri="{FF2B5EF4-FFF2-40B4-BE49-F238E27FC236}">
                <a16:creationId xmlns:a16="http://schemas.microsoft.com/office/drawing/2014/main" id="{6A9BC83F-8FE5-5223-2B3A-6E122D336309}"/>
              </a:ext>
            </a:extLst>
          </p:cNvPr>
          <p:cNvSpPr>
            <a:spLocks noGrp="1"/>
          </p:cNvSpPr>
          <p:nvPr>
            <p:ph sz="quarter" idx="13" hasCustomPrompt="1"/>
          </p:nvPr>
        </p:nvSpPr>
        <p:spPr>
          <a:xfrm>
            <a:off x="2597135" y="1744578"/>
            <a:ext cx="6997730" cy="3507906"/>
          </a:xfrm>
        </p:spPr>
        <p:txBody>
          <a:bodyPr anchor="b">
            <a:normAutofit/>
          </a:bodyPr>
          <a:lstStyle>
            <a:lvl1pPr algn="ctr">
              <a:lnSpc>
                <a:spcPct val="100000"/>
              </a:lnSpc>
              <a:spcBef>
                <a:spcPts val="0"/>
              </a:spcBef>
              <a:defRPr sz="6000" cap="all" baseline="0">
                <a:latin typeface="+mn-lt"/>
              </a:defRPr>
            </a:lvl1pPr>
          </a:lstStyle>
          <a:p>
            <a:pPr lvl="0"/>
            <a:r>
              <a:rPr lang="en-US"/>
              <a:t>Click to add Quote</a:t>
            </a:r>
          </a:p>
        </p:txBody>
      </p:sp>
      <p:sp>
        <p:nvSpPr>
          <p:cNvPr id="9" name="Freeform: Shape 15">
            <a:extLst>
              <a:ext uri="{FF2B5EF4-FFF2-40B4-BE49-F238E27FC236}">
                <a16:creationId xmlns:a16="http://schemas.microsoft.com/office/drawing/2014/main" id="{9F353A57-FA3C-A68C-4908-E774A52CB1B6}"/>
              </a:ext>
              <a:ext uri="{C183D7F6-B498-43B3-948B-1728B52AA6E4}">
                <adec:decorative xmlns:adec="http://schemas.microsoft.com/office/drawing/2017/decorative" val="1"/>
              </a:ext>
            </a:extLst>
          </p:cNvPr>
          <p:cNvSpPr/>
          <p:nvPr/>
        </p:nvSpPr>
        <p:spPr>
          <a:xfrm rot="16200000">
            <a:off x="2811380" y="-1681974"/>
            <a:ext cx="6569242" cy="10510705"/>
          </a:xfrm>
          <a:custGeom>
            <a:avLst/>
            <a:gdLst>
              <a:gd name="connsiteX0" fmla="*/ 5325805 w 5325805"/>
              <a:gd name="connsiteY0" fmla="*/ 2714782 h 5429563"/>
              <a:gd name="connsiteX1" fmla="*/ 2611024 w 5325805"/>
              <a:gd name="connsiteY1" fmla="*/ 5429563 h 5429563"/>
              <a:gd name="connsiteX2" fmla="*/ 1942188 w 5325805"/>
              <a:gd name="connsiteY2" fmla="*/ 5429563 h 5429563"/>
              <a:gd name="connsiteX3" fmla="*/ 668836 w 5325805"/>
              <a:gd name="connsiteY3" fmla="*/ 5429563 h 5429563"/>
              <a:gd name="connsiteX4" fmla="*/ 0 w 5325805"/>
              <a:gd name="connsiteY4" fmla="*/ 5429563 h 5429563"/>
              <a:gd name="connsiteX5" fmla="*/ 0 w 5325805"/>
              <a:gd name="connsiteY5" fmla="*/ 0 h 5429563"/>
              <a:gd name="connsiteX6" fmla="*/ 668836 w 5325805"/>
              <a:gd name="connsiteY6" fmla="*/ 0 h 5429563"/>
              <a:gd name="connsiteX7" fmla="*/ 1942188 w 5325805"/>
              <a:gd name="connsiteY7" fmla="*/ 0 h 5429563"/>
              <a:gd name="connsiteX8" fmla="*/ 2611024 w 5325805"/>
              <a:gd name="connsiteY8" fmla="*/ 0 h 5429563"/>
              <a:gd name="connsiteX9" fmla="*/ 5325805 w 5325805"/>
              <a:gd name="connsiteY9" fmla="*/ 2714782 h 5429563"/>
              <a:gd name="connsiteX0" fmla="*/ 668836 w 5325805"/>
              <a:gd name="connsiteY0" fmla="*/ 5429563 h 5476799"/>
              <a:gd name="connsiteX1" fmla="*/ 0 w 5325805"/>
              <a:gd name="connsiteY1" fmla="*/ 5429563 h 5476799"/>
              <a:gd name="connsiteX2" fmla="*/ 0 w 5325805"/>
              <a:gd name="connsiteY2" fmla="*/ 0 h 5476799"/>
              <a:gd name="connsiteX3" fmla="*/ 668836 w 5325805"/>
              <a:gd name="connsiteY3" fmla="*/ 0 h 5476799"/>
              <a:gd name="connsiteX4" fmla="*/ 1942188 w 5325805"/>
              <a:gd name="connsiteY4" fmla="*/ 0 h 5476799"/>
              <a:gd name="connsiteX5" fmla="*/ 2611024 w 5325805"/>
              <a:gd name="connsiteY5" fmla="*/ 0 h 5476799"/>
              <a:gd name="connsiteX6" fmla="*/ 5325805 w 5325805"/>
              <a:gd name="connsiteY6" fmla="*/ 2714782 h 5476799"/>
              <a:gd name="connsiteX7" fmla="*/ 2611024 w 5325805"/>
              <a:gd name="connsiteY7" fmla="*/ 5429563 h 5476799"/>
              <a:gd name="connsiteX8" fmla="*/ 1942188 w 5325805"/>
              <a:gd name="connsiteY8" fmla="*/ 5429563 h 5476799"/>
              <a:gd name="connsiteX9" fmla="*/ 716072 w 5325805"/>
              <a:gd name="connsiteY9" fmla="*/ 5476799 h 5476799"/>
              <a:gd name="connsiteX0" fmla="*/ 668836 w 5325805"/>
              <a:gd name="connsiteY0" fmla="*/ 5429563 h 5429563"/>
              <a:gd name="connsiteX1" fmla="*/ 0 w 5325805"/>
              <a:gd name="connsiteY1" fmla="*/ 5429563 h 5429563"/>
              <a:gd name="connsiteX2" fmla="*/ 0 w 5325805"/>
              <a:gd name="connsiteY2" fmla="*/ 0 h 5429563"/>
              <a:gd name="connsiteX3" fmla="*/ 668836 w 5325805"/>
              <a:gd name="connsiteY3" fmla="*/ 0 h 5429563"/>
              <a:gd name="connsiteX4" fmla="*/ 1942188 w 5325805"/>
              <a:gd name="connsiteY4" fmla="*/ 0 h 5429563"/>
              <a:gd name="connsiteX5" fmla="*/ 2611024 w 5325805"/>
              <a:gd name="connsiteY5" fmla="*/ 0 h 5429563"/>
              <a:gd name="connsiteX6" fmla="*/ 5325805 w 5325805"/>
              <a:gd name="connsiteY6" fmla="*/ 2714782 h 5429563"/>
              <a:gd name="connsiteX7" fmla="*/ 2611024 w 5325805"/>
              <a:gd name="connsiteY7" fmla="*/ 5429563 h 5429563"/>
              <a:gd name="connsiteX8" fmla="*/ 1942188 w 5325805"/>
              <a:gd name="connsiteY8" fmla="*/ 5429563 h 5429563"/>
              <a:gd name="connsiteX0" fmla="*/ 0 w 5325805"/>
              <a:gd name="connsiteY0" fmla="*/ 5429563 h 5429563"/>
              <a:gd name="connsiteX1" fmla="*/ 0 w 5325805"/>
              <a:gd name="connsiteY1" fmla="*/ 0 h 5429563"/>
              <a:gd name="connsiteX2" fmla="*/ 668836 w 5325805"/>
              <a:gd name="connsiteY2" fmla="*/ 0 h 5429563"/>
              <a:gd name="connsiteX3" fmla="*/ 1942188 w 5325805"/>
              <a:gd name="connsiteY3" fmla="*/ 0 h 5429563"/>
              <a:gd name="connsiteX4" fmla="*/ 2611024 w 5325805"/>
              <a:gd name="connsiteY4" fmla="*/ 0 h 5429563"/>
              <a:gd name="connsiteX5" fmla="*/ 5325805 w 5325805"/>
              <a:gd name="connsiteY5" fmla="*/ 2714782 h 5429563"/>
              <a:gd name="connsiteX6" fmla="*/ 2611024 w 5325805"/>
              <a:gd name="connsiteY6" fmla="*/ 5429563 h 5429563"/>
              <a:gd name="connsiteX7" fmla="*/ 1942188 w 5325805"/>
              <a:gd name="connsiteY7" fmla="*/ 5429563 h 5429563"/>
              <a:gd name="connsiteX0" fmla="*/ 0 w 5325805"/>
              <a:gd name="connsiteY0" fmla="*/ 0 h 5429563"/>
              <a:gd name="connsiteX1" fmla="*/ 668836 w 5325805"/>
              <a:gd name="connsiteY1" fmla="*/ 0 h 5429563"/>
              <a:gd name="connsiteX2" fmla="*/ 1942188 w 5325805"/>
              <a:gd name="connsiteY2" fmla="*/ 0 h 5429563"/>
              <a:gd name="connsiteX3" fmla="*/ 2611024 w 5325805"/>
              <a:gd name="connsiteY3" fmla="*/ 0 h 5429563"/>
              <a:gd name="connsiteX4" fmla="*/ 5325805 w 5325805"/>
              <a:gd name="connsiteY4" fmla="*/ 2714782 h 5429563"/>
              <a:gd name="connsiteX5" fmla="*/ 2611024 w 5325805"/>
              <a:gd name="connsiteY5" fmla="*/ 5429563 h 5429563"/>
              <a:gd name="connsiteX6" fmla="*/ 1942188 w 5325805"/>
              <a:gd name="connsiteY6" fmla="*/ 5429563 h 5429563"/>
              <a:gd name="connsiteX0" fmla="*/ 0 w 4656969"/>
              <a:gd name="connsiteY0" fmla="*/ 0 h 5429563"/>
              <a:gd name="connsiteX1" fmla="*/ 1273352 w 4656969"/>
              <a:gd name="connsiteY1" fmla="*/ 0 h 5429563"/>
              <a:gd name="connsiteX2" fmla="*/ 1942188 w 4656969"/>
              <a:gd name="connsiteY2" fmla="*/ 0 h 5429563"/>
              <a:gd name="connsiteX3" fmla="*/ 4656969 w 4656969"/>
              <a:gd name="connsiteY3" fmla="*/ 2714782 h 5429563"/>
              <a:gd name="connsiteX4" fmla="*/ 1942188 w 4656969"/>
              <a:gd name="connsiteY4" fmla="*/ 5429563 h 5429563"/>
              <a:gd name="connsiteX5" fmla="*/ 1273352 w 4656969"/>
              <a:gd name="connsiteY5" fmla="*/ 5429563 h 5429563"/>
              <a:gd name="connsiteX0" fmla="*/ 0 w 3383617"/>
              <a:gd name="connsiteY0" fmla="*/ 0 h 5429563"/>
              <a:gd name="connsiteX1" fmla="*/ 668836 w 3383617"/>
              <a:gd name="connsiteY1" fmla="*/ 0 h 5429563"/>
              <a:gd name="connsiteX2" fmla="*/ 3383617 w 3383617"/>
              <a:gd name="connsiteY2" fmla="*/ 2714782 h 5429563"/>
              <a:gd name="connsiteX3" fmla="*/ 668836 w 3383617"/>
              <a:gd name="connsiteY3" fmla="*/ 5429563 h 5429563"/>
              <a:gd name="connsiteX4" fmla="*/ 0 w 3383617"/>
              <a:gd name="connsiteY4" fmla="*/ 5429563 h 5429563"/>
              <a:gd name="connsiteX0" fmla="*/ 0 w 3383617"/>
              <a:gd name="connsiteY0" fmla="*/ 0 h 5429563"/>
              <a:gd name="connsiteX1" fmla="*/ 248198 w 3383617"/>
              <a:gd name="connsiteY1" fmla="*/ 41 h 5429563"/>
              <a:gd name="connsiteX2" fmla="*/ 668836 w 3383617"/>
              <a:gd name="connsiteY2" fmla="*/ 0 h 5429563"/>
              <a:gd name="connsiteX3" fmla="*/ 3383617 w 3383617"/>
              <a:gd name="connsiteY3" fmla="*/ 2714782 h 5429563"/>
              <a:gd name="connsiteX4" fmla="*/ 668836 w 3383617"/>
              <a:gd name="connsiteY4" fmla="*/ 5429563 h 5429563"/>
              <a:gd name="connsiteX5" fmla="*/ 0 w 3383617"/>
              <a:gd name="connsiteY5" fmla="*/ 5429563 h 5429563"/>
              <a:gd name="connsiteX0" fmla="*/ 248198 w 3383617"/>
              <a:gd name="connsiteY0" fmla="*/ 41 h 5429563"/>
              <a:gd name="connsiteX1" fmla="*/ 668836 w 3383617"/>
              <a:gd name="connsiteY1" fmla="*/ 0 h 5429563"/>
              <a:gd name="connsiteX2" fmla="*/ 3383617 w 3383617"/>
              <a:gd name="connsiteY2" fmla="*/ 2714782 h 5429563"/>
              <a:gd name="connsiteX3" fmla="*/ 668836 w 3383617"/>
              <a:gd name="connsiteY3" fmla="*/ 5429563 h 5429563"/>
              <a:gd name="connsiteX4" fmla="*/ 0 w 3383617"/>
              <a:gd name="connsiteY4" fmla="*/ 5429563 h 5429563"/>
              <a:gd name="connsiteX0" fmla="*/ 4110 w 3139529"/>
              <a:gd name="connsiteY0" fmla="*/ 41 h 5429563"/>
              <a:gd name="connsiteX1" fmla="*/ 424748 w 3139529"/>
              <a:gd name="connsiteY1" fmla="*/ 0 h 5429563"/>
              <a:gd name="connsiteX2" fmla="*/ 3139529 w 3139529"/>
              <a:gd name="connsiteY2" fmla="*/ 2714782 h 5429563"/>
              <a:gd name="connsiteX3" fmla="*/ 424748 w 3139529"/>
              <a:gd name="connsiteY3" fmla="*/ 5429563 h 5429563"/>
              <a:gd name="connsiteX4" fmla="*/ 0 w 3139529"/>
              <a:gd name="connsiteY4" fmla="*/ 5429563 h 54295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39529" h="5429563">
                <a:moveTo>
                  <a:pt x="4110" y="41"/>
                </a:moveTo>
                <a:lnTo>
                  <a:pt x="424748" y="0"/>
                </a:lnTo>
                <a:cubicBezTo>
                  <a:pt x="1924080" y="0"/>
                  <a:pt x="3139529" y="1215450"/>
                  <a:pt x="3139529" y="2714782"/>
                </a:cubicBezTo>
                <a:cubicBezTo>
                  <a:pt x="3139529" y="4214114"/>
                  <a:pt x="1924080" y="5429563"/>
                  <a:pt x="424748" y="5429563"/>
                </a:cubicBezTo>
                <a:lnTo>
                  <a:pt x="0" y="5429563"/>
                </a:ln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1"/>
                </a:solidFill>
              </a:defRPr>
            </a:lvl1pPr>
          </a:lstStyle>
          <a:p>
            <a:fld id="{146E7F49-FBC2-FF4E-BF9C-C0E4088DF808}" type="datetimeFigureOut">
              <a:rPr lang="en-US" smtClean="0"/>
              <a:t>10/6/26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1"/>
                </a:solidFill>
              </a:defRPr>
            </a:lvl1pPr>
          </a:lstStyle>
          <a:p>
            <a:fld id="{918A94C2-8A3C-DF48-86EC-BD58AB61E445}" type="slidenum">
              <a:rPr lang="en-US" smtClean="0"/>
              <a:t>‹#›</a:t>
            </a:fld>
            <a:endParaRPr lang="en-US"/>
          </a:p>
        </p:txBody>
      </p:sp>
    </p:spTree>
    <p:extLst>
      <p:ext uri="{BB962C8B-B14F-4D97-AF65-F5344CB8AC3E}">
        <p14:creationId xmlns:p14="http://schemas.microsoft.com/office/powerpoint/2010/main" val="3968369146"/>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31520" y="365760"/>
            <a:ext cx="10741152" cy="1132258"/>
          </a:xfrm>
        </p:spPr>
        <p:txBody>
          <a:bodyPr/>
          <a:lstStyle>
            <a:lvl1pPr>
              <a:defRPr>
                <a:solidFill>
                  <a:schemeClr val="tx1"/>
                </a:solidFill>
              </a:defRPr>
            </a:lvl1pPr>
          </a:lstStyle>
          <a:p>
            <a:r>
              <a:rPr lang="en-US"/>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defRPr>
            </a:lvl1pPr>
          </a:lstStyle>
          <a:p>
            <a:endParaRPr lang="en-US"/>
          </a:p>
        </p:txBody>
      </p:sp>
      <p:sp>
        <p:nvSpPr>
          <p:cNvPr id="4" name="Content Placeholder 3">
            <a:extLst>
              <a:ext uri="{FF2B5EF4-FFF2-40B4-BE49-F238E27FC236}">
                <a16:creationId xmlns:a16="http://schemas.microsoft.com/office/drawing/2014/main" id="{2172FE6B-A4D8-8ED7-89D7-5E7F2C5B8F5F}"/>
              </a:ext>
            </a:extLst>
          </p:cNvPr>
          <p:cNvSpPr>
            <a:spLocks noGrp="1"/>
          </p:cNvSpPr>
          <p:nvPr>
            <p:ph sz="quarter" idx="15"/>
          </p:nvPr>
        </p:nvSpPr>
        <p:spPr>
          <a:xfrm>
            <a:off x="731838" y="2103438"/>
            <a:ext cx="5181600" cy="43513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686405AE-ED31-677D-86D8-01EAD583735E}"/>
              </a:ext>
            </a:extLst>
          </p:cNvPr>
          <p:cNvSpPr>
            <a:spLocks noGrp="1"/>
          </p:cNvSpPr>
          <p:nvPr>
            <p:ph sz="quarter" idx="16"/>
          </p:nvPr>
        </p:nvSpPr>
        <p:spPr>
          <a:xfrm>
            <a:off x="6284947" y="2103121"/>
            <a:ext cx="5181600" cy="43513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defRPr>
            </a:lvl1pPr>
          </a:lstStyle>
          <a:p>
            <a:fld id="{146E7F49-FBC2-FF4E-BF9C-C0E4088DF808}" type="datetimeFigureOut">
              <a:rPr lang="en-US" smtClean="0"/>
              <a:t>10/6/26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defRPr>
            </a:lvl1pPr>
          </a:lstStyle>
          <a:p>
            <a:fld id="{918A94C2-8A3C-DF48-86EC-BD58AB61E445}" type="slidenum">
              <a:rPr lang="en-US" smtClean="0"/>
              <a:t>‹#›</a:t>
            </a:fld>
            <a:endParaRPr lang="en-US"/>
          </a:p>
        </p:txBody>
      </p:sp>
    </p:spTree>
    <p:extLst>
      <p:ext uri="{BB962C8B-B14F-4D97-AF65-F5344CB8AC3E}">
        <p14:creationId xmlns:p14="http://schemas.microsoft.com/office/powerpoint/2010/main" val="296794329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85A6F3D-6630-C2E0-DC0A-6D2C0AACFF58}"/>
              </a:ext>
            </a:extLst>
          </p:cNvPr>
          <p:cNvSpPr>
            <a:spLocks noGrp="1"/>
          </p:cNvSpPr>
          <p:nvPr>
            <p:ph type="title"/>
          </p:nvPr>
        </p:nvSpPr>
        <p:spPr>
          <a:xfrm>
            <a:off x="731520" y="365760"/>
            <a:ext cx="10741152" cy="1132258"/>
          </a:xfrm>
        </p:spPr>
        <p:txBody>
          <a:bodyPr/>
          <a:lstStyle>
            <a:lvl1pPr>
              <a:defRPr>
                <a:solidFill>
                  <a:schemeClr val="tx1"/>
                </a:solidFill>
              </a:defRPr>
            </a:lvl1pPr>
          </a:lstStyle>
          <a:p>
            <a:r>
              <a:rPr lang="en-US"/>
              <a:t>Click to edit Master title style</a:t>
            </a:r>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lvl1pPr>
              <a:defRPr>
                <a:solidFill>
                  <a:schemeClr val="tx1"/>
                </a:solidFill>
              </a:defRPr>
            </a:lvl1pPr>
          </a:lstStyle>
          <a:p>
            <a:endParaRPr lang="en-US"/>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731520" y="2103120"/>
            <a:ext cx="5157787" cy="559834"/>
          </a:xfrm>
        </p:spPr>
        <p:txBody>
          <a:bodyPr anchor="b">
            <a:norm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 name="Content Placeholder 3">
            <a:extLst>
              <a:ext uri="{FF2B5EF4-FFF2-40B4-BE49-F238E27FC236}">
                <a16:creationId xmlns:a16="http://schemas.microsoft.com/office/drawing/2014/main" id="{9C38DBB1-A1FA-A460-88C8-B05F1570CA97}"/>
              </a:ext>
            </a:extLst>
          </p:cNvPr>
          <p:cNvSpPr>
            <a:spLocks noGrp="1"/>
          </p:cNvSpPr>
          <p:nvPr>
            <p:ph sz="quarter" idx="15"/>
          </p:nvPr>
        </p:nvSpPr>
        <p:spPr>
          <a:xfrm>
            <a:off x="731838" y="2743200"/>
            <a:ext cx="5157187" cy="3763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309360" y="2103120"/>
            <a:ext cx="5183188" cy="559834"/>
          </a:xfrm>
        </p:spPr>
        <p:txBody>
          <a:bodyPr anchor="b">
            <a:norm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3">
            <a:extLst>
              <a:ext uri="{FF2B5EF4-FFF2-40B4-BE49-F238E27FC236}">
                <a16:creationId xmlns:a16="http://schemas.microsoft.com/office/drawing/2014/main" id="{82D763CC-A010-6A2B-FEF3-388EAC8417D7}"/>
              </a:ext>
            </a:extLst>
          </p:cNvPr>
          <p:cNvSpPr>
            <a:spLocks noGrp="1"/>
          </p:cNvSpPr>
          <p:nvPr>
            <p:ph sz="quarter" idx="16"/>
          </p:nvPr>
        </p:nvSpPr>
        <p:spPr>
          <a:xfrm>
            <a:off x="6309361" y="2743200"/>
            <a:ext cx="5183188" cy="3763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lvl1pPr>
              <a:defRPr>
                <a:solidFill>
                  <a:schemeClr val="tx1"/>
                </a:solidFill>
              </a:defRPr>
            </a:lvl1pPr>
          </a:lstStyle>
          <a:p>
            <a:fld id="{146E7F49-FBC2-FF4E-BF9C-C0E4088DF808}" type="datetimeFigureOut">
              <a:rPr lang="en-US" smtClean="0"/>
              <a:t>10/6/26</a:t>
            </a:fld>
            <a:endParaRPr lang="en-US"/>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lvl1pPr>
              <a:defRPr>
                <a:solidFill>
                  <a:schemeClr val="tx1"/>
                </a:solidFill>
              </a:defRPr>
            </a:lvl1pPr>
          </a:lstStyle>
          <a:p>
            <a:fld id="{918A94C2-8A3C-DF48-86EC-BD58AB61E445}" type="slidenum">
              <a:rPr lang="en-US" smtClean="0"/>
              <a:t>‹#›</a:t>
            </a:fld>
            <a:endParaRPr lang="en-US"/>
          </a:p>
        </p:txBody>
      </p:sp>
    </p:spTree>
    <p:extLst>
      <p:ext uri="{BB962C8B-B14F-4D97-AF65-F5344CB8AC3E}">
        <p14:creationId xmlns:p14="http://schemas.microsoft.com/office/powerpoint/2010/main" val="41001127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itle Only ">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0796BC8-E1B7-E6D6-E86F-4A5CAECDFEFC}"/>
              </a:ext>
            </a:extLst>
          </p:cNvPr>
          <p:cNvSpPr>
            <a:spLocks noGrp="1"/>
          </p:cNvSpPr>
          <p:nvPr>
            <p:ph type="title"/>
          </p:nvPr>
        </p:nvSpPr>
        <p:spPr>
          <a:xfrm>
            <a:off x="731520" y="365760"/>
            <a:ext cx="10741152" cy="1132258"/>
          </a:xfrm>
        </p:spPr>
        <p:txBody>
          <a:bodyPr/>
          <a:lstStyle>
            <a:lvl1pPr>
              <a:defRPr>
                <a:solidFill>
                  <a:schemeClr val="tx1"/>
                </a:solidFill>
              </a:defRPr>
            </a:lvl1pPr>
          </a:lstStyle>
          <a:p>
            <a:r>
              <a:rPr lang="en-US"/>
              <a:t>Click to edit Master title style</a:t>
            </a:r>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lvl1pPr>
              <a:defRPr>
                <a:solidFill>
                  <a:schemeClr val="tx1"/>
                </a:solidFill>
              </a:defRPr>
            </a:lvl1pPr>
          </a:lstStyle>
          <a:p>
            <a:endParaRPr lang="en-US"/>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lvl1pPr>
              <a:defRPr>
                <a:solidFill>
                  <a:schemeClr val="tx1"/>
                </a:solidFill>
              </a:defRPr>
            </a:lvl1pPr>
          </a:lstStyle>
          <a:p>
            <a:fld id="{146E7F49-FBC2-FF4E-BF9C-C0E4088DF808}" type="datetimeFigureOut">
              <a:rPr lang="en-US" smtClean="0"/>
              <a:t>10/6/26</a:t>
            </a:fld>
            <a:endParaRPr lang="en-US"/>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lvl1pPr>
              <a:defRPr>
                <a:solidFill>
                  <a:schemeClr val="tx1"/>
                </a:solidFill>
              </a:defRPr>
            </a:lvl1pPr>
          </a:lstStyle>
          <a:p>
            <a:fld id="{918A94C2-8A3C-DF48-86EC-BD58AB61E445}" type="slidenum">
              <a:rPr lang="en-US" smtClean="0"/>
              <a:t>‹#›</a:t>
            </a:fld>
            <a:endParaRPr lang="en-US"/>
          </a:p>
        </p:txBody>
      </p:sp>
    </p:spTree>
    <p:extLst>
      <p:ext uri="{BB962C8B-B14F-4D97-AF65-F5344CB8AC3E}">
        <p14:creationId xmlns:p14="http://schemas.microsoft.com/office/powerpoint/2010/main" val="237700725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blank" preserve="1">
  <p:cSld name="Empty">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lvl1pPr>
              <a:defRPr>
                <a:solidFill>
                  <a:schemeClr val="tx1"/>
                </a:solidFill>
              </a:defRPr>
            </a:lvl1pPr>
          </a:lstStyle>
          <a:p>
            <a:endParaRPr lang="en-US"/>
          </a:p>
        </p:txBody>
      </p:sp>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lvl1pPr>
              <a:defRPr>
                <a:solidFill>
                  <a:schemeClr val="tx1"/>
                </a:solidFill>
              </a:defRPr>
            </a:lvl1pPr>
          </a:lstStyle>
          <a:p>
            <a:fld id="{146E7F49-FBC2-FF4E-BF9C-C0E4088DF808}" type="datetimeFigureOut">
              <a:rPr lang="en-US" smtClean="0"/>
              <a:t>10/6/26</a:t>
            </a:fld>
            <a:endParaRPr lang="en-US"/>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lvl1pPr>
              <a:defRPr>
                <a:solidFill>
                  <a:schemeClr val="tx1"/>
                </a:solidFill>
              </a:defRPr>
            </a:lvl1pPr>
          </a:lstStyle>
          <a:p>
            <a:fld id="{918A94C2-8A3C-DF48-86EC-BD58AB61E445}" type="slidenum">
              <a:rPr lang="en-US" smtClean="0"/>
              <a:t>‹#›</a:t>
            </a:fld>
            <a:endParaRPr lang="en-US"/>
          </a:p>
        </p:txBody>
      </p:sp>
    </p:spTree>
    <p:extLst>
      <p:ext uri="{BB962C8B-B14F-4D97-AF65-F5344CB8AC3E}">
        <p14:creationId xmlns:p14="http://schemas.microsoft.com/office/powerpoint/2010/main" val="268107615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Conclus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841248" y="457200"/>
            <a:ext cx="7342307" cy="1133856"/>
          </a:xfrm>
          <a:noFill/>
        </p:spPr>
        <p:txBody>
          <a:bodyPr anchor="b">
            <a:noAutofit/>
          </a:bodyPr>
          <a:lstStyle>
            <a:lvl1pPr>
              <a:defRPr sz="6000">
                <a:solidFill>
                  <a:schemeClr val="tx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noFill/>
        </p:spPr>
        <p:txBody>
          <a:bodyPr/>
          <a:lstStyle>
            <a:lvl1pPr>
              <a:defRPr>
                <a:solidFill>
                  <a:schemeClr val="tx1"/>
                </a:solidFill>
              </a:defRPr>
            </a:lvl1pPr>
          </a:lstStyle>
          <a:p>
            <a:endParaRPr lang="en-US"/>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841248" y="2624328"/>
            <a:ext cx="10424160" cy="3200400"/>
          </a:xfrm>
          <a:noFill/>
        </p:spPr>
        <p:txBody>
          <a:bodyPr/>
          <a:lstStyle>
            <a:lvl1pPr marL="0" indent="0">
              <a:buNone/>
              <a:defRPr>
                <a:solidFill>
                  <a:schemeClr val="tx1"/>
                </a:solidFill>
              </a:defRPr>
            </a:lvl1pPr>
            <a:lvl2pPr marL="228600" indent="0">
              <a:buNone/>
              <a:defRPr>
                <a:solidFill>
                  <a:schemeClr val="tx1"/>
                </a:solidFill>
              </a:defRPr>
            </a:lvl2pPr>
            <a:lvl3pPr marL="457200" indent="0">
              <a:buNone/>
              <a:defRPr>
                <a:solidFill>
                  <a:schemeClr val="tx1"/>
                </a:solidFill>
              </a:defRPr>
            </a:lvl3pPr>
            <a:lvl4pPr marL="685800" indent="0">
              <a:buNone/>
              <a:defRPr>
                <a:solidFill>
                  <a:schemeClr val="tx1"/>
                </a:solidFill>
              </a:defRPr>
            </a:lvl4pPr>
            <a:lvl5pPr marL="914400" indent="0">
              <a:buNone/>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noFill/>
        </p:spPr>
        <p:txBody>
          <a:bodyPr/>
          <a:lstStyle>
            <a:lvl1pPr>
              <a:defRPr>
                <a:solidFill>
                  <a:schemeClr val="tx1"/>
                </a:solidFill>
              </a:defRPr>
            </a:lvl1pPr>
          </a:lstStyle>
          <a:p>
            <a:fld id="{146E7F49-FBC2-FF4E-BF9C-C0E4088DF808}" type="datetimeFigureOut">
              <a:rPr lang="en-US" smtClean="0"/>
              <a:t>10/6/26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noFill/>
        </p:spPr>
        <p:txBody>
          <a:bodyPr/>
          <a:lstStyle>
            <a:lvl1pPr>
              <a:defRPr>
                <a:solidFill>
                  <a:schemeClr val="tx1"/>
                </a:solidFill>
              </a:defRPr>
            </a:lvl1pPr>
          </a:lstStyle>
          <a:p>
            <a:fld id="{918A94C2-8A3C-DF48-86EC-BD58AB61E445}" type="slidenum">
              <a:rPr lang="en-US" smtClean="0"/>
              <a:t>‹#›</a:t>
            </a:fld>
            <a:endParaRPr lang="en-US"/>
          </a:p>
        </p:txBody>
      </p:sp>
    </p:spTree>
    <p:extLst>
      <p:ext uri="{BB962C8B-B14F-4D97-AF65-F5344CB8AC3E}">
        <p14:creationId xmlns:p14="http://schemas.microsoft.com/office/powerpoint/2010/main" val="68548674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nclusion 2">
    <p:spTree>
      <p:nvGrpSpPr>
        <p:cNvPr id="1" name=""/>
        <p:cNvGrpSpPr/>
        <p:nvPr/>
      </p:nvGrpSpPr>
      <p:grpSpPr>
        <a:xfrm>
          <a:off x="0" y="0"/>
          <a:ext cx="0" cy="0"/>
          <a:chOff x="0" y="0"/>
          <a:chExt cx="0" cy="0"/>
        </a:xfrm>
      </p:grpSpPr>
      <p:sp>
        <p:nvSpPr>
          <p:cNvPr id="8" name="Title 6">
            <a:extLst>
              <a:ext uri="{FF2B5EF4-FFF2-40B4-BE49-F238E27FC236}">
                <a16:creationId xmlns:a16="http://schemas.microsoft.com/office/drawing/2014/main" id="{CE8CC034-C652-239B-0064-9B0543AC25C5}"/>
              </a:ext>
            </a:extLst>
          </p:cNvPr>
          <p:cNvSpPr>
            <a:spLocks noGrp="1"/>
          </p:cNvSpPr>
          <p:nvPr>
            <p:ph type="title"/>
          </p:nvPr>
        </p:nvSpPr>
        <p:spPr>
          <a:xfrm>
            <a:off x="731520" y="365760"/>
            <a:ext cx="10741152" cy="1132258"/>
          </a:xfrm>
        </p:spPr>
        <p:txBody>
          <a:bodyPr/>
          <a:lstStyle>
            <a:lvl1pPr>
              <a:defRPr lang="en-US" dirty="0"/>
            </a:lvl1pPr>
          </a:lstStyle>
          <a:p>
            <a:r>
              <a:rPr lang="en-US"/>
              <a:t>Click to edit Master 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1"/>
                </a:solidFill>
              </a:defRPr>
            </a:lvl1pPr>
          </a:lstStyle>
          <a:p>
            <a:endParaRPr lang="en-US"/>
          </a:p>
        </p:txBody>
      </p:sp>
      <p:sp>
        <p:nvSpPr>
          <p:cNvPr id="2" name="Content Placeholder 7">
            <a:extLst>
              <a:ext uri="{FF2B5EF4-FFF2-40B4-BE49-F238E27FC236}">
                <a16:creationId xmlns:a16="http://schemas.microsoft.com/office/drawing/2014/main" id="{D051F68D-E2E5-C625-0273-281CE6D4939F}"/>
              </a:ext>
            </a:extLst>
          </p:cNvPr>
          <p:cNvSpPr>
            <a:spLocks noGrp="1"/>
          </p:cNvSpPr>
          <p:nvPr>
            <p:ph sz="quarter" idx="13"/>
          </p:nvPr>
        </p:nvSpPr>
        <p:spPr>
          <a:xfrm>
            <a:off x="731520" y="2301836"/>
            <a:ext cx="10741150" cy="3921165"/>
          </a:xfrm>
          <a:noFill/>
        </p:spPr>
        <p:txBody>
          <a:bodyPr/>
          <a:lstStyle>
            <a:lvl1pPr marL="0" indent="0">
              <a:buNone/>
              <a:defRPr>
                <a:solidFill>
                  <a:schemeClr val="tx1"/>
                </a:solidFill>
              </a:defRPr>
            </a:lvl1pPr>
            <a:lvl2pPr marL="228600" indent="0">
              <a:buNone/>
              <a:defRPr>
                <a:solidFill>
                  <a:schemeClr val="tx1"/>
                </a:solidFill>
              </a:defRPr>
            </a:lvl2pPr>
            <a:lvl3pPr marL="457200" indent="0">
              <a:buNone/>
              <a:defRPr>
                <a:solidFill>
                  <a:schemeClr val="tx1"/>
                </a:solidFill>
              </a:defRPr>
            </a:lvl3pPr>
            <a:lvl4pPr marL="685800" indent="0">
              <a:buNone/>
              <a:defRPr>
                <a:solidFill>
                  <a:schemeClr val="tx1"/>
                </a:solidFill>
              </a:defRPr>
            </a:lvl4pPr>
            <a:lvl5pPr marL="914400" indent="0">
              <a:buNone/>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1"/>
                </a:solidFill>
              </a:defRPr>
            </a:lvl1pPr>
          </a:lstStyle>
          <a:p>
            <a:fld id="{146E7F49-FBC2-FF4E-BF9C-C0E4088DF808}" type="datetimeFigureOut">
              <a:rPr lang="en-US" smtClean="0"/>
              <a:t>10/6/26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1"/>
                </a:solidFill>
              </a:defRPr>
            </a:lvl1pPr>
          </a:lstStyle>
          <a:p>
            <a:fld id="{918A94C2-8A3C-DF48-86EC-BD58AB61E445}" type="slidenum">
              <a:rPr lang="en-US" smtClean="0"/>
              <a:t>‹#›</a:t>
            </a:fld>
            <a:endParaRPr lang="en-US"/>
          </a:p>
        </p:txBody>
      </p:sp>
    </p:spTree>
    <p:extLst>
      <p:ext uri="{BB962C8B-B14F-4D97-AF65-F5344CB8AC3E}">
        <p14:creationId xmlns:p14="http://schemas.microsoft.com/office/powerpoint/2010/main" val="210200048"/>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76B8EA-C6B5-C93F-86D5-E3436BF7FB7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AA26EF1-14D5-E13A-12C4-0E31313611A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E0E3219-F777-F78F-E056-0498DAE98551}"/>
              </a:ext>
            </a:extLst>
          </p:cNvPr>
          <p:cNvSpPr>
            <a:spLocks noGrp="1"/>
          </p:cNvSpPr>
          <p:nvPr>
            <p:ph type="dt" sz="half" idx="10"/>
          </p:nvPr>
        </p:nvSpPr>
        <p:spPr/>
        <p:txBody>
          <a:bodyPr/>
          <a:lstStyle/>
          <a:p>
            <a:fld id="{146E7F49-FBC2-FF4E-BF9C-C0E4088DF808}" type="datetimeFigureOut">
              <a:rPr lang="en-US" smtClean="0"/>
              <a:t>10/6/26</a:t>
            </a:fld>
            <a:endParaRPr lang="en-US"/>
          </a:p>
        </p:txBody>
      </p:sp>
      <p:sp>
        <p:nvSpPr>
          <p:cNvPr id="5" name="Footer Placeholder 4">
            <a:extLst>
              <a:ext uri="{FF2B5EF4-FFF2-40B4-BE49-F238E27FC236}">
                <a16:creationId xmlns:a16="http://schemas.microsoft.com/office/drawing/2014/main" id="{5BFC0F73-8C39-0677-DDCD-572C1157D0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685F018-38B0-BD5B-E802-D0442FDE2F83}"/>
              </a:ext>
            </a:extLst>
          </p:cNvPr>
          <p:cNvSpPr>
            <a:spLocks noGrp="1"/>
          </p:cNvSpPr>
          <p:nvPr>
            <p:ph type="sldNum" sz="quarter" idx="12"/>
          </p:nvPr>
        </p:nvSpPr>
        <p:spPr/>
        <p:txBody>
          <a:bodyPr/>
          <a:lstStyle/>
          <a:p>
            <a:fld id="{918A94C2-8A3C-DF48-86EC-BD58AB61E445}" type="slidenum">
              <a:rPr lang="en-US" smtClean="0"/>
              <a:t>‹#›</a:t>
            </a:fld>
            <a:endParaRPr lang="en-US"/>
          </a:p>
        </p:txBody>
      </p:sp>
    </p:spTree>
    <p:extLst>
      <p:ext uri="{BB962C8B-B14F-4D97-AF65-F5344CB8AC3E}">
        <p14:creationId xmlns:p14="http://schemas.microsoft.com/office/powerpoint/2010/main" val="27683528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D476A66-BE83-43F9-A28B-02DF7879AD52}"/>
              </a:ext>
            </a:extLst>
          </p:cNvPr>
          <p:cNvSpPr>
            <a:spLocks noGrp="1"/>
          </p:cNvSpPr>
          <p:nvPr>
            <p:ph type="title"/>
          </p:nvPr>
        </p:nvSpPr>
        <p:spPr>
          <a:xfrm>
            <a:off x="838200" y="584990"/>
            <a:ext cx="10515600" cy="1116811"/>
          </a:xfrm>
          <a:prstGeom prst="rect">
            <a:avLst/>
          </a:prstGeom>
        </p:spPr>
        <p:txBody>
          <a:bodyPr vert="horz" lIns="91440" tIns="45720" rIns="91440" bIns="45720" rtlCol="0" anchor="b">
            <a:normAutofit/>
          </a:bodyPr>
          <a:lstStyle/>
          <a:p>
            <a:r>
              <a:rPr lang="en-US"/>
              <a:t>Click to edit Master title style</a:t>
            </a:r>
          </a:p>
        </p:txBody>
      </p:sp>
      <p:sp>
        <p:nvSpPr>
          <p:cNvPr id="5" name="Footer Placeholder 4">
            <a:extLst>
              <a:ext uri="{FF2B5EF4-FFF2-40B4-BE49-F238E27FC236}">
                <a16:creationId xmlns:a16="http://schemas.microsoft.com/office/drawing/2014/main" id="{0DACB382-EE11-430D-941A-DB76EEB7F2D5}"/>
              </a:ext>
            </a:extLst>
          </p:cNvPr>
          <p:cNvSpPr>
            <a:spLocks noGrp="1"/>
          </p:cNvSpPr>
          <p:nvPr>
            <p:ph type="ftr" sz="quarter" idx="3"/>
          </p:nvPr>
        </p:nvSpPr>
        <p:spPr>
          <a:xfrm rot="16200000" flipH="1">
            <a:off x="-1131161" y="1592957"/>
            <a:ext cx="2973522" cy="365125"/>
          </a:xfrm>
          <a:prstGeom prst="rect">
            <a:avLst/>
          </a:prstGeom>
        </p:spPr>
        <p:txBody>
          <a:bodyPr vert="horz" lIns="91440" tIns="45720" rIns="91440" bIns="45720" rtlCol="0" anchor="ctr"/>
          <a:lstStyle>
            <a:lvl1pPr algn="r" rtl="0">
              <a:defRPr sz="1000">
                <a:solidFill>
                  <a:schemeClr val="tx1"/>
                </a:solidFill>
              </a:defRPr>
            </a:lvl1pPr>
          </a:lstStyle>
          <a:p>
            <a:endParaRPr lang="en-US"/>
          </a:p>
        </p:txBody>
      </p:sp>
      <p:sp>
        <p:nvSpPr>
          <p:cNvPr id="3" name="Text Placeholder 2">
            <a:extLst>
              <a:ext uri="{FF2B5EF4-FFF2-40B4-BE49-F238E27FC236}">
                <a16:creationId xmlns:a16="http://schemas.microsoft.com/office/drawing/2014/main" id="{19D76E94-F276-4F0F-8DD9-B1F8A3198AE1}"/>
              </a:ext>
            </a:extLst>
          </p:cNvPr>
          <p:cNvSpPr>
            <a:spLocks noGrp="1"/>
          </p:cNvSpPr>
          <p:nvPr>
            <p:ph type="body" idx="1"/>
          </p:nvPr>
        </p:nvSpPr>
        <p:spPr>
          <a:xfrm>
            <a:off x="838200" y="2061469"/>
            <a:ext cx="10515600" cy="411480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4AD964E-3A2E-4DB9-B96A-EDE144A47BDC}"/>
              </a:ext>
            </a:extLst>
          </p:cNvPr>
          <p:cNvSpPr>
            <a:spLocks noGrp="1"/>
          </p:cNvSpPr>
          <p:nvPr>
            <p:ph type="dt" sz="half" idx="2"/>
          </p:nvPr>
        </p:nvSpPr>
        <p:spPr>
          <a:xfrm rot="5400000">
            <a:off x="10425981" y="4687095"/>
            <a:ext cx="2706690" cy="365125"/>
          </a:xfrm>
          <a:prstGeom prst="rect">
            <a:avLst/>
          </a:prstGeom>
        </p:spPr>
        <p:txBody>
          <a:bodyPr vert="horz" lIns="91440" tIns="45720" rIns="91440" bIns="45720" rtlCol="0" anchor="ctr"/>
          <a:lstStyle>
            <a:lvl1pPr algn="r" rtl="0">
              <a:defRPr sz="1000">
                <a:solidFill>
                  <a:schemeClr val="tx1"/>
                </a:solidFill>
              </a:defRPr>
            </a:lvl1pPr>
          </a:lstStyle>
          <a:p>
            <a:fld id="{146E7F49-FBC2-FF4E-BF9C-C0E4088DF808}" type="datetimeFigureOut">
              <a:rPr lang="en-US" smtClean="0"/>
              <a:t>10/6/26</a:t>
            </a:fld>
            <a:endParaRPr lang="en-US"/>
          </a:p>
        </p:txBody>
      </p:sp>
      <p:sp>
        <p:nvSpPr>
          <p:cNvPr id="6" name="Slide Number Placeholder 5">
            <a:extLst>
              <a:ext uri="{FF2B5EF4-FFF2-40B4-BE49-F238E27FC236}">
                <a16:creationId xmlns:a16="http://schemas.microsoft.com/office/drawing/2014/main" id="{A3C562FE-ACD1-43F2-A3DE-5B11E10B7EA5}"/>
              </a:ext>
            </a:extLst>
          </p:cNvPr>
          <p:cNvSpPr>
            <a:spLocks noGrp="1"/>
          </p:cNvSpPr>
          <p:nvPr>
            <p:ph type="sldNum" sz="quarter" idx="4"/>
          </p:nvPr>
        </p:nvSpPr>
        <p:spPr>
          <a:xfrm>
            <a:off x="11512296" y="6356350"/>
            <a:ext cx="574620" cy="365125"/>
          </a:xfrm>
          <a:prstGeom prst="rect">
            <a:avLst/>
          </a:prstGeom>
        </p:spPr>
        <p:txBody>
          <a:bodyPr vert="horz" lIns="91440" tIns="45720" rIns="91440" bIns="45720" rtlCol="0" anchor="ctr"/>
          <a:lstStyle>
            <a:lvl1pPr algn="ctr" rtl="0">
              <a:defRPr sz="1000">
                <a:solidFill>
                  <a:schemeClr val="tx1"/>
                </a:solidFill>
              </a:defRPr>
            </a:lvl1pPr>
          </a:lstStyle>
          <a:p>
            <a:fld id="{918A94C2-8A3C-DF48-86EC-BD58AB61E445}" type="slidenum">
              <a:rPr lang="en-US" smtClean="0"/>
              <a:t>‹#›</a:t>
            </a:fld>
            <a:endParaRPr lang="en-US"/>
          </a:p>
        </p:txBody>
      </p:sp>
      <p:cxnSp>
        <p:nvCxnSpPr>
          <p:cNvPr id="13" name="Straight Connector 12">
            <a:extLst>
              <a:ext uri="{FF2B5EF4-FFF2-40B4-BE49-F238E27FC236}">
                <a16:creationId xmlns:a16="http://schemas.microsoft.com/office/drawing/2014/main" id="{1EB34A3B-1FD5-48FF-9982-1E64C864C01D}"/>
              </a:ext>
            </a:extLst>
          </p:cNvPr>
          <p:cNvCxnSpPr>
            <a:cxnSpLocks/>
          </p:cNvCxnSpPr>
          <p:nvPr/>
        </p:nvCxnSpPr>
        <p:spPr>
          <a:xfrm flipH="1">
            <a:off x="4" y="1824111"/>
            <a:ext cx="1219199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81410528"/>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 id="2147483704" r:id="rId15"/>
    <p:sldLayoutId id="2147483705" r:id="rId16"/>
    <p:sldLayoutId id="2147483706" r:id="rId17"/>
    <p:sldLayoutId id="2147483707" r:id="rId18"/>
    <p:sldLayoutId id="2147483708" r:id="rId19"/>
    <p:sldLayoutId id="2147483709" r:id="rId20"/>
    <p:sldLayoutId id="2147483710" r:id="rId21"/>
    <p:sldLayoutId id="2147483711" r:id="rId22"/>
    <p:sldLayoutId id="2147483712" r:id="rId23"/>
    <p:sldLayoutId id="2147483713" r:id="rId24"/>
    <p:sldLayoutId id="2147483714" r:id="rId25"/>
    <p:sldLayoutId id="2147483715" r:id="rId26"/>
    <p:sldLayoutId id="2147483716" r:id="rId27"/>
    <p:sldLayoutId id="2147483717" r:id="rId28"/>
  </p:sldLayoutIdLst>
  <p:txStyles>
    <p:titleStyle>
      <a:lvl1pPr algn="l" defTabSz="914400" rtl="0" eaLnBrk="1" latinLnBrk="0" hangingPunct="1">
        <a:lnSpc>
          <a:spcPct val="90000"/>
        </a:lnSpc>
        <a:spcBef>
          <a:spcPct val="0"/>
        </a:spcBef>
        <a:buNone/>
        <a:defRPr sz="4400" kern="1200" cap="all" baseline="0">
          <a:solidFill>
            <a:schemeClr val="tx1"/>
          </a:solidFill>
          <a:latin typeface="+mj-lt"/>
          <a:ea typeface="+mj-ea"/>
          <a:cs typeface="+mj-cs"/>
        </a:defRPr>
      </a:lvl1pPr>
    </p:titleStyle>
    <p:bodyStyle>
      <a:lvl1pPr marL="0" indent="0" algn="l" defTabSz="914400" rtl="0" eaLnBrk="1" latinLnBrk="0" hangingPunct="1">
        <a:lnSpc>
          <a:spcPct val="110000"/>
        </a:lnSpc>
        <a:spcBef>
          <a:spcPts val="1000"/>
        </a:spcBef>
        <a:buSzPct val="80000"/>
        <a:buFont typeface="Arial" panose="020B0604020202020204" pitchFamily="34" charset="0"/>
        <a:buNone/>
        <a:defRPr sz="1800" kern="1200">
          <a:solidFill>
            <a:schemeClr val="tx1"/>
          </a:solidFill>
          <a:latin typeface="+mn-lt"/>
          <a:ea typeface="+mn-ea"/>
          <a:cs typeface="+mn-cs"/>
        </a:defRPr>
      </a:lvl1pPr>
      <a:lvl2pPr marL="502920" indent="-228600" algn="l" defTabSz="914400" rtl="0" eaLnBrk="1" latinLnBrk="0" hangingPunct="1">
        <a:lnSpc>
          <a:spcPct val="110000"/>
        </a:lnSpc>
        <a:spcBef>
          <a:spcPts val="500"/>
        </a:spcBef>
        <a:buSzPct val="80000"/>
        <a:buFont typeface="Goudy Old Style" panose="02020502050305020303" pitchFamily="18" charset="0"/>
        <a:buChar char="–"/>
        <a:defRPr sz="1600" i="1" kern="1200">
          <a:solidFill>
            <a:schemeClr val="tx1"/>
          </a:solidFill>
          <a:latin typeface="+mn-lt"/>
          <a:ea typeface="+mn-ea"/>
          <a:cs typeface="+mn-cs"/>
        </a:defRPr>
      </a:lvl2pPr>
      <a:lvl3pPr marL="822960" indent="-228600" algn="l" defTabSz="914400" rtl="0" eaLnBrk="1" latinLnBrk="0" hangingPunct="1">
        <a:lnSpc>
          <a:spcPct val="110000"/>
        </a:lnSpc>
        <a:spcBef>
          <a:spcPts val="500"/>
        </a:spcBef>
        <a:buSzPct val="80000"/>
        <a:buFont typeface="Arial" panose="020B0604020202020204" pitchFamily="34" charset="0"/>
        <a:buChar char="•"/>
        <a:defRPr sz="1400" kern="1200">
          <a:solidFill>
            <a:schemeClr val="tx1"/>
          </a:solidFill>
          <a:latin typeface="+mn-lt"/>
          <a:ea typeface="+mn-ea"/>
          <a:cs typeface="+mn-cs"/>
        </a:defRPr>
      </a:lvl3pPr>
      <a:lvl4pPr marL="1097280" indent="-228600" algn="l" defTabSz="914400" rtl="0" eaLnBrk="1" latinLnBrk="0" hangingPunct="1">
        <a:lnSpc>
          <a:spcPct val="110000"/>
        </a:lnSpc>
        <a:spcBef>
          <a:spcPts val="500"/>
        </a:spcBef>
        <a:buSzPct val="80000"/>
        <a:buFont typeface="Goudy Old Style" panose="02020502050305020303" pitchFamily="18" charset="0"/>
        <a:buChar char="–"/>
        <a:defRPr sz="1400" i="1" kern="1200">
          <a:solidFill>
            <a:schemeClr val="tx1"/>
          </a:solidFill>
          <a:latin typeface="+mn-lt"/>
          <a:ea typeface="+mn-ea"/>
          <a:cs typeface="+mn-cs"/>
        </a:defRPr>
      </a:lvl4pPr>
      <a:lvl5pPr marL="1371600" indent="-228600" algn="l" defTabSz="914400" rtl="0" eaLnBrk="1" latinLnBrk="0" hangingPunct="1">
        <a:lnSpc>
          <a:spcPct val="110000"/>
        </a:lnSpc>
        <a:spcBef>
          <a:spcPts val="500"/>
        </a:spcBef>
        <a:buSzPct val="80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28">
          <p15:clr>
            <a:srgbClr val="F26B43"/>
          </p15:clr>
        </p15:guide>
        <p15:guide id="2" pos="528">
          <p15:clr>
            <a:srgbClr val="F26B43"/>
          </p15:clr>
        </p15:guide>
        <p15:guide id="3" orient="horz" pos="3792">
          <p15:clr>
            <a:srgbClr val="F26B43"/>
          </p15:clr>
        </p15:guide>
        <p15:guide id="4" pos="7152">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3" Type="http://schemas.openxmlformats.org/officeDocument/2006/relationships/hyperlink" Target="https://www.sjsu.edu/senate/docs/S15-8.pdf" TargetMode="External"/><Relationship Id="rId2" Type="http://schemas.openxmlformats.org/officeDocument/2006/relationships/hyperlink" Target="https://docs.google.com/document/d/1ueiWWC18_vRnt-Yv-Dnt94_OHJqGYLaoksVoc9TcJZY/edit?tab=t.0" TargetMode="External"/><Relationship Id="rId1" Type="http://schemas.openxmlformats.org/officeDocument/2006/relationships/slideLayout" Target="../slideLayouts/slideLayout2.xml"/><Relationship Id="rId4" Type="http://schemas.openxmlformats.org/officeDocument/2006/relationships/hyperlink" Target="https://www.sjsu.edu/senate/docs/S15-7.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5A821-23AE-3DA8-75D5-97DE99AE2F4B}"/>
              </a:ext>
            </a:extLst>
          </p:cNvPr>
          <p:cNvSpPr>
            <a:spLocks noGrp="1"/>
          </p:cNvSpPr>
          <p:nvPr>
            <p:ph type="title"/>
          </p:nvPr>
        </p:nvSpPr>
        <p:spPr>
          <a:xfrm>
            <a:off x="1060704" y="4608576"/>
            <a:ext cx="4169664" cy="1609344"/>
          </a:xfrm>
        </p:spPr>
        <p:txBody>
          <a:bodyPr>
            <a:normAutofit/>
          </a:bodyPr>
          <a:lstStyle/>
          <a:p>
            <a:r>
              <a:rPr lang="en-US" sz="3400"/>
              <a:t>Writing For Impact</a:t>
            </a:r>
            <a:br>
              <a:rPr lang="en-US" sz="3400"/>
            </a:br>
            <a:endParaRPr lang="en-US" sz="3400"/>
          </a:p>
        </p:txBody>
      </p:sp>
      <p:pic>
        <p:nvPicPr>
          <p:cNvPr id="5" name="Picture 4" descr="Bad mentor. Professor is hit by student">
            <a:extLst>
              <a:ext uri="{FF2B5EF4-FFF2-40B4-BE49-F238E27FC236}">
                <a16:creationId xmlns:a16="http://schemas.microsoft.com/office/drawing/2014/main" id="{8B1FE32E-ECD8-EA27-8D85-DF85E19CD101}"/>
              </a:ext>
            </a:extLst>
          </p:cNvPr>
          <p:cNvPicPr>
            <a:picLocks noChangeAspect="1"/>
          </p:cNvPicPr>
          <p:nvPr/>
        </p:nvPicPr>
        <p:blipFill>
          <a:blip r:embed="rId2"/>
          <a:srcRect t="2736" r="-2" b="-2"/>
          <a:stretch>
            <a:fillRect/>
          </a:stretch>
        </p:blipFill>
        <p:spPr>
          <a:xfrm>
            <a:off x="1257301" y="1097280"/>
            <a:ext cx="3776470" cy="3168100"/>
          </a:xfrm>
          <a:custGeom>
            <a:avLst/>
            <a:gdLst>
              <a:gd name="connsiteX0" fmla="*/ 1888235 w 3776470"/>
              <a:gd name="connsiteY0" fmla="*/ 0 h 3168100"/>
              <a:gd name="connsiteX1" fmla="*/ 3776470 w 3776470"/>
              <a:gd name="connsiteY1" fmla="*/ 1888235 h 3168100"/>
              <a:gd name="connsiteX2" fmla="*/ 3776470 w 3776470"/>
              <a:gd name="connsiteY2" fmla="*/ 3168100 h 3168100"/>
              <a:gd name="connsiteX3" fmla="*/ 0 w 3776470"/>
              <a:gd name="connsiteY3" fmla="*/ 3168100 h 3168100"/>
              <a:gd name="connsiteX4" fmla="*/ 0 w 3776470"/>
              <a:gd name="connsiteY4" fmla="*/ 1888235 h 3168100"/>
              <a:gd name="connsiteX5" fmla="*/ 1888235 w 3776470"/>
              <a:gd name="connsiteY5" fmla="*/ 0 h 316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76470" h="3168100">
                <a:moveTo>
                  <a:pt x="1888235" y="0"/>
                </a:moveTo>
                <a:cubicBezTo>
                  <a:pt x="2931078" y="0"/>
                  <a:pt x="3776470" y="845392"/>
                  <a:pt x="3776470" y="1888235"/>
                </a:cubicBezTo>
                <a:lnTo>
                  <a:pt x="3776470" y="3168100"/>
                </a:lnTo>
                <a:lnTo>
                  <a:pt x="0" y="3168100"/>
                </a:lnTo>
                <a:lnTo>
                  <a:pt x="0" y="1888235"/>
                </a:lnTo>
                <a:cubicBezTo>
                  <a:pt x="0" y="845392"/>
                  <a:pt x="845392" y="0"/>
                  <a:pt x="1888235" y="0"/>
                </a:cubicBezTo>
                <a:close/>
              </a:path>
            </a:pathLst>
          </a:custGeom>
          <a:noFill/>
          <a:ln w="6350">
            <a:solidFill>
              <a:schemeClr val="tx1"/>
            </a:solidFill>
          </a:ln>
        </p:spPr>
      </p:pic>
      <p:sp>
        <p:nvSpPr>
          <p:cNvPr id="3" name="Subtitle 2">
            <a:extLst>
              <a:ext uri="{FF2B5EF4-FFF2-40B4-BE49-F238E27FC236}">
                <a16:creationId xmlns:a16="http://schemas.microsoft.com/office/drawing/2014/main" id="{560165EE-A707-05CD-C97A-DAFD4657C8E2}"/>
              </a:ext>
            </a:extLst>
          </p:cNvPr>
          <p:cNvSpPr>
            <a:spLocks noGrp="1"/>
          </p:cNvSpPr>
          <p:nvPr>
            <p:ph idx="1"/>
          </p:nvPr>
        </p:nvSpPr>
        <p:spPr>
          <a:xfrm>
            <a:off x="7141464" y="841248"/>
            <a:ext cx="4215384" cy="5330952"/>
          </a:xfrm>
        </p:spPr>
        <p:txBody>
          <a:bodyPr anchor="ctr">
            <a:normAutofit/>
          </a:bodyPr>
          <a:lstStyle/>
          <a:p>
            <a:r>
              <a:rPr lang="en-US" sz="2800" dirty="0"/>
              <a:t>Guiding Students Toward Publication and Presentation</a:t>
            </a:r>
          </a:p>
          <a:p>
            <a:endParaRPr lang="en-US" dirty="0"/>
          </a:p>
          <a:p>
            <a:r>
              <a:rPr lang="en-US" b="1" dirty="0"/>
              <a:t>FALL 2026</a:t>
            </a:r>
          </a:p>
          <a:p>
            <a:endParaRPr lang="en-US" b="1" dirty="0"/>
          </a:p>
          <a:p>
            <a:r>
              <a:rPr lang="en-US" sz="2000" dirty="0">
                <a:solidFill>
                  <a:srgbClr val="00B0F0"/>
                </a:solidFill>
              </a:rPr>
              <a:t>Session 1: Whine and Shine</a:t>
            </a:r>
          </a:p>
          <a:p>
            <a:endParaRPr lang="en-US" dirty="0"/>
          </a:p>
          <a:p>
            <a:endParaRPr lang="en-US" dirty="0"/>
          </a:p>
        </p:txBody>
      </p:sp>
      <p:sp>
        <p:nvSpPr>
          <p:cNvPr id="4" name="TextBox 3">
            <a:extLst>
              <a:ext uri="{FF2B5EF4-FFF2-40B4-BE49-F238E27FC236}">
                <a16:creationId xmlns:a16="http://schemas.microsoft.com/office/drawing/2014/main" id="{723D2756-18F3-827D-1F5D-84C3DA6EF47E}"/>
              </a:ext>
            </a:extLst>
          </p:cNvPr>
          <p:cNvSpPr txBox="1"/>
          <p:nvPr/>
        </p:nvSpPr>
        <p:spPr>
          <a:xfrm>
            <a:off x="5146158" y="903767"/>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4881168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3503EF-7166-B310-173D-3EF3B6801B72}"/>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D936FF4F-54AB-1F82-6516-93A9EA1CF088}"/>
              </a:ext>
            </a:extLst>
          </p:cNvPr>
          <p:cNvSpPr>
            <a:spLocks noGrp="1"/>
          </p:cNvSpPr>
          <p:nvPr>
            <p:ph idx="1"/>
          </p:nvPr>
        </p:nvSpPr>
        <p:spPr/>
        <p:txBody>
          <a:bodyPr/>
          <a:lstStyle/>
          <a:p>
            <a:r>
              <a:rPr lang="en-US" sz="3200" dirty="0"/>
              <a:t>1. Introductions </a:t>
            </a:r>
          </a:p>
          <a:p>
            <a:r>
              <a:rPr lang="en-US" sz="3200" dirty="0"/>
              <a:t>2. Overview of the workshop</a:t>
            </a:r>
          </a:p>
          <a:p>
            <a:r>
              <a:rPr lang="en-US" sz="3200" dirty="0"/>
              <a:t>3. Brief lecture</a:t>
            </a:r>
          </a:p>
          <a:p>
            <a:r>
              <a:rPr lang="en-US" sz="3200" dirty="0"/>
              <a:t>4. Breakout rooms</a:t>
            </a:r>
          </a:p>
          <a:p>
            <a:r>
              <a:rPr lang="en-US" sz="3200" dirty="0"/>
              <a:t>5. Closure </a:t>
            </a:r>
          </a:p>
          <a:p>
            <a:endParaRPr lang="en-US" dirty="0"/>
          </a:p>
        </p:txBody>
      </p:sp>
    </p:spTree>
    <p:extLst>
      <p:ext uri="{BB962C8B-B14F-4D97-AF65-F5344CB8AC3E}">
        <p14:creationId xmlns:p14="http://schemas.microsoft.com/office/powerpoint/2010/main" val="22269159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7759BC-6EF7-F3E4-AA37-DA93AEAE9E87}"/>
              </a:ext>
            </a:extLst>
          </p:cNvPr>
          <p:cNvSpPr>
            <a:spLocks noGrp="1"/>
          </p:cNvSpPr>
          <p:nvPr>
            <p:ph type="title"/>
          </p:nvPr>
        </p:nvSpPr>
        <p:spPr/>
        <p:txBody>
          <a:bodyPr/>
          <a:lstStyle/>
          <a:p>
            <a:r>
              <a:rPr lang="en-US" dirty="0"/>
              <a:t>Workshop overview </a:t>
            </a:r>
          </a:p>
        </p:txBody>
      </p:sp>
      <p:sp>
        <p:nvSpPr>
          <p:cNvPr id="3" name="Content Placeholder 2">
            <a:extLst>
              <a:ext uri="{FF2B5EF4-FFF2-40B4-BE49-F238E27FC236}">
                <a16:creationId xmlns:a16="http://schemas.microsoft.com/office/drawing/2014/main" id="{601F3B4D-1A0D-A018-6BBD-E5D19148954A}"/>
              </a:ext>
            </a:extLst>
          </p:cNvPr>
          <p:cNvSpPr>
            <a:spLocks noGrp="1"/>
          </p:cNvSpPr>
          <p:nvPr>
            <p:ph idx="1"/>
          </p:nvPr>
        </p:nvSpPr>
        <p:spPr/>
        <p:txBody>
          <a:bodyPr>
            <a:normAutofit fontScale="92500" lnSpcReduction="20000"/>
          </a:bodyPr>
          <a:lstStyle/>
          <a:p>
            <a:r>
              <a:rPr lang="en-US" b="1" dirty="0"/>
              <a:t>1. October 6: Introductions &amp; Rationale</a:t>
            </a:r>
          </a:p>
          <a:p>
            <a:r>
              <a:rPr lang="en-US" dirty="0"/>
              <a:t>Why engage students in publishing and conference participation? This session introduces the workshop's core content and explores the value of student publishing. We will discuss the benefits of teaching students to write and present for academic, professional, and personal development.</a:t>
            </a:r>
          </a:p>
          <a:p>
            <a:r>
              <a:rPr lang="en-US" b="1" dirty="0"/>
              <a:t>2. October 13: Journals</a:t>
            </a:r>
          </a:p>
          <a:p>
            <a:r>
              <a:rPr lang="en-US" dirty="0"/>
              <a:t>Which journals best support student success? This session explores key journals in the field and provides techniques for locating them.</a:t>
            </a:r>
          </a:p>
          <a:p>
            <a:r>
              <a:rPr lang="en-US" b="1" dirty="0"/>
              <a:t>3. October 20: Authorship</a:t>
            </a:r>
          </a:p>
          <a:p>
            <a:r>
              <a:rPr lang="en-US" dirty="0"/>
              <a:t>What are the norms and regulations surrounding authorship? This session reviews disciplinary standards and includes group discussions where participants can share their experiences and conventions around publishing.</a:t>
            </a:r>
          </a:p>
          <a:p>
            <a:r>
              <a:rPr lang="en-US" b="1" dirty="0"/>
              <a:t>4. October 27: Pedagogy and Funding</a:t>
            </a:r>
          </a:p>
          <a:p>
            <a:r>
              <a:rPr lang="en-US" dirty="0"/>
              <a:t>What pedagogical strategies do instructors use, and which ones work (or do not)? What funding opportunities exist to support student research and presentations? This session explores models of pedagogical partnerships and strategies for fostering collaborations within and across institutions. Participants will also have the opportunity to share resources for funding student travel to conferences.</a:t>
            </a:r>
          </a:p>
          <a:p>
            <a:r>
              <a:rPr lang="en-US" b="1" dirty="0"/>
              <a:t>ALL SESSIONS </a:t>
            </a:r>
            <a:r>
              <a:rPr lang="en-US" dirty="0"/>
              <a:t>will help develop//crowd source resources and best practices for supporting student–faculty collaborations</a:t>
            </a:r>
          </a:p>
          <a:p>
            <a:endParaRPr lang="en-US" dirty="0"/>
          </a:p>
          <a:p>
            <a:pPr marL="342900" indent="-342900">
              <a:buAutoNum type="arabicPeriod"/>
            </a:pPr>
            <a:endParaRPr lang="en-US" dirty="0"/>
          </a:p>
          <a:p>
            <a:endParaRPr lang="en-US" dirty="0"/>
          </a:p>
          <a:p>
            <a:pPr marL="342900" indent="-342900">
              <a:buAutoNum type="arabicPeriod"/>
            </a:pPr>
            <a:endParaRPr lang="en-US" dirty="0"/>
          </a:p>
          <a:p>
            <a:pPr marL="342900" indent="-342900">
              <a:buAutoNum type="arabicPeriod"/>
            </a:pPr>
            <a:endParaRPr lang="en-US" dirty="0"/>
          </a:p>
          <a:p>
            <a:pPr marL="342900" indent="-342900">
              <a:buAutoNum type="arabicPeriod"/>
            </a:pPr>
            <a:endParaRPr lang="en-US" dirty="0"/>
          </a:p>
          <a:p>
            <a:endParaRPr lang="en-US" dirty="0"/>
          </a:p>
        </p:txBody>
      </p:sp>
    </p:spTree>
    <p:extLst>
      <p:ext uri="{BB962C8B-B14F-4D97-AF65-F5344CB8AC3E}">
        <p14:creationId xmlns:p14="http://schemas.microsoft.com/office/powerpoint/2010/main" val="9304280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6EA45C-B24B-08DF-A472-C39CBFB4C63C}"/>
              </a:ext>
            </a:extLst>
          </p:cNvPr>
          <p:cNvSpPr>
            <a:spLocks noGrp="1"/>
          </p:cNvSpPr>
          <p:nvPr>
            <p:ph type="title"/>
          </p:nvPr>
        </p:nvSpPr>
        <p:spPr>
          <a:xfrm>
            <a:off x="731520" y="583413"/>
            <a:ext cx="4361688" cy="1262639"/>
          </a:xfrm>
        </p:spPr>
        <p:txBody>
          <a:bodyPr anchor="b">
            <a:normAutofit/>
          </a:bodyPr>
          <a:lstStyle/>
          <a:p>
            <a:r>
              <a:rPr lang="en-US" dirty="0"/>
              <a:t>Why do we write with students?</a:t>
            </a:r>
          </a:p>
        </p:txBody>
      </p:sp>
      <p:sp>
        <p:nvSpPr>
          <p:cNvPr id="3" name="Content Placeholder 2">
            <a:extLst>
              <a:ext uri="{FF2B5EF4-FFF2-40B4-BE49-F238E27FC236}">
                <a16:creationId xmlns:a16="http://schemas.microsoft.com/office/drawing/2014/main" id="{46448100-A506-BEA7-4113-6EA84864D04B}"/>
              </a:ext>
            </a:extLst>
          </p:cNvPr>
          <p:cNvSpPr>
            <a:spLocks noGrp="1"/>
          </p:cNvSpPr>
          <p:nvPr>
            <p:ph sz="quarter" idx="14"/>
          </p:nvPr>
        </p:nvSpPr>
        <p:spPr>
          <a:xfrm>
            <a:off x="731520" y="1979461"/>
            <a:ext cx="4360863" cy="4329264"/>
          </a:xfrm>
        </p:spPr>
        <p:txBody>
          <a:bodyPr>
            <a:normAutofit/>
          </a:bodyPr>
          <a:lstStyle/>
          <a:p>
            <a:r>
              <a:rPr lang="en-US" dirty="0"/>
              <a:t>SJSU evaluates faculty in three areas:</a:t>
            </a:r>
          </a:p>
          <a:p>
            <a:pPr lvl="0"/>
            <a:r>
              <a:rPr lang="en-US" dirty="0"/>
              <a:t>	</a:t>
            </a:r>
            <a:r>
              <a:rPr lang="en-US" dirty="0">
                <a:highlight>
                  <a:srgbClr val="FFFF00"/>
                </a:highlight>
              </a:rPr>
              <a:t>teaching or academic assignment:</a:t>
            </a:r>
          </a:p>
          <a:p>
            <a:pPr lvl="0"/>
            <a:r>
              <a:rPr lang="en-US" i="1" dirty="0"/>
              <a:t>"mentoring, advising, or the integration of students into a research program."</a:t>
            </a:r>
            <a:endParaRPr lang="en-US" i="1" dirty="0">
              <a:highlight>
                <a:srgbClr val="FFFF00"/>
              </a:highlight>
            </a:endParaRPr>
          </a:p>
          <a:p>
            <a:pPr lvl="0"/>
            <a:r>
              <a:rPr lang="en-US" dirty="0"/>
              <a:t>	service</a:t>
            </a:r>
          </a:p>
          <a:p>
            <a:pPr lvl="0"/>
            <a:r>
              <a:rPr lang="en-US" dirty="0"/>
              <a:t>	research, scholarship, and creative 	activity (RSCA)</a:t>
            </a:r>
          </a:p>
          <a:p>
            <a:pPr marL="845820" lvl="1" indent="-342900">
              <a:buAutoNum type="arabicPeriod"/>
            </a:pPr>
            <a:endParaRPr lang="en-US" sz="1800" dirty="0"/>
          </a:p>
        </p:txBody>
      </p:sp>
      <p:pic>
        <p:nvPicPr>
          <p:cNvPr id="5" name="Picture 4">
            <a:extLst>
              <a:ext uri="{FF2B5EF4-FFF2-40B4-BE49-F238E27FC236}">
                <a16:creationId xmlns:a16="http://schemas.microsoft.com/office/drawing/2014/main" id="{A60A1DBE-03B7-16FD-A0AB-8B9A6A537534}"/>
              </a:ext>
            </a:extLst>
          </p:cNvPr>
          <p:cNvPicPr>
            <a:picLocks noChangeAspect="1"/>
          </p:cNvPicPr>
          <p:nvPr/>
        </p:nvPicPr>
        <p:blipFill>
          <a:blip r:embed="rId2"/>
          <a:stretch>
            <a:fillRect/>
          </a:stretch>
        </p:blipFill>
        <p:spPr>
          <a:xfrm>
            <a:off x="5745480" y="2530540"/>
            <a:ext cx="6446520" cy="3529467"/>
          </a:xfrm>
          <a:prstGeom prst="rect">
            <a:avLst/>
          </a:prstGeom>
          <a:noFill/>
        </p:spPr>
      </p:pic>
      <p:pic>
        <p:nvPicPr>
          <p:cNvPr id="7" name="Picture 6">
            <a:extLst>
              <a:ext uri="{FF2B5EF4-FFF2-40B4-BE49-F238E27FC236}">
                <a16:creationId xmlns:a16="http://schemas.microsoft.com/office/drawing/2014/main" id="{89D4B700-8A39-491E-EF0F-8E6DF881A9BC}"/>
              </a:ext>
            </a:extLst>
          </p:cNvPr>
          <p:cNvPicPr>
            <a:picLocks noChangeAspect="1"/>
          </p:cNvPicPr>
          <p:nvPr/>
        </p:nvPicPr>
        <p:blipFill>
          <a:blip r:embed="rId3"/>
          <a:stretch>
            <a:fillRect/>
          </a:stretch>
        </p:blipFill>
        <p:spPr>
          <a:xfrm>
            <a:off x="6297958" y="797993"/>
            <a:ext cx="5745652" cy="1428892"/>
          </a:xfrm>
          <a:prstGeom prst="rect">
            <a:avLst/>
          </a:prstGeom>
        </p:spPr>
      </p:pic>
    </p:spTree>
    <p:extLst>
      <p:ext uri="{BB962C8B-B14F-4D97-AF65-F5344CB8AC3E}">
        <p14:creationId xmlns:p14="http://schemas.microsoft.com/office/powerpoint/2010/main" val="19914668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0266FA-4782-E97E-15AF-754213349F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7DE15F-EEE5-1EEE-C7B9-8A5BF34B0AEA}"/>
              </a:ext>
            </a:extLst>
          </p:cNvPr>
          <p:cNvSpPr>
            <a:spLocks noGrp="1"/>
          </p:cNvSpPr>
          <p:nvPr>
            <p:ph type="title"/>
          </p:nvPr>
        </p:nvSpPr>
        <p:spPr>
          <a:xfrm>
            <a:off x="731520" y="583413"/>
            <a:ext cx="4361688" cy="1262639"/>
          </a:xfrm>
        </p:spPr>
        <p:txBody>
          <a:bodyPr anchor="b">
            <a:normAutofit/>
          </a:bodyPr>
          <a:lstStyle/>
          <a:p>
            <a:r>
              <a:rPr lang="en-US" dirty="0"/>
              <a:t>Why do we write with students?</a:t>
            </a:r>
          </a:p>
        </p:txBody>
      </p:sp>
      <p:sp>
        <p:nvSpPr>
          <p:cNvPr id="3" name="Content Placeholder 2">
            <a:extLst>
              <a:ext uri="{FF2B5EF4-FFF2-40B4-BE49-F238E27FC236}">
                <a16:creationId xmlns:a16="http://schemas.microsoft.com/office/drawing/2014/main" id="{964D03DE-599A-6C8D-AEB3-1E713B754B18}"/>
              </a:ext>
            </a:extLst>
          </p:cNvPr>
          <p:cNvSpPr>
            <a:spLocks noGrp="1"/>
          </p:cNvSpPr>
          <p:nvPr>
            <p:ph sz="quarter" idx="14"/>
          </p:nvPr>
        </p:nvSpPr>
        <p:spPr>
          <a:xfrm>
            <a:off x="731520" y="1979461"/>
            <a:ext cx="4360863" cy="4329264"/>
          </a:xfrm>
        </p:spPr>
        <p:txBody>
          <a:bodyPr>
            <a:normAutofit/>
          </a:bodyPr>
          <a:lstStyle/>
          <a:p>
            <a:r>
              <a:rPr lang="en-US" dirty="0"/>
              <a:t>SJSU evaluates faculty in three areas:</a:t>
            </a:r>
          </a:p>
          <a:p>
            <a:r>
              <a:rPr lang="en-US" dirty="0"/>
              <a:t>	teaching or academic assignment</a:t>
            </a:r>
          </a:p>
          <a:p>
            <a:pPr lvl="0"/>
            <a:r>
              <a:rPr lang="en-US" dirty="0"/>
              <a:t>	</a:t>
            </a:r>
            <a:r>
              <a:rPr lang="en-US" dirty="0">
                <a:highlight>
                  <a:srgbClr val="FFFF00"/>
                </a:highlight>
              </a:rPr>
              <a:t>service</a:t>
            </a:r>
          </a:p>
          <a:p>
            <a:pPr lvl="0"/>
            <a:r>
              <a:rPr lang="en-US" dirty="0"/>
              <a:t>	research, scholarship, and creative 	activity (RSCA)</a:t>
            </a:r>
          </a:p>
          <a:p>
            <a:pPr lvl="0"/>
            <a:r>
              <a:rPr lang="en-US" i="1" dirty="0"/>
              <a:t>The scholarly product itself would fall under RSCA, while the mentoring and student development involved could provide additional context for the work</a:t>
            </a:r>
            <a:r>
              <a:rPr lang="en-US" dirty="0"/>
              <a:t>.</a:t>
            </a:r>
          </a:p>
          <a:p>
            <a:pPr marL="845820" lvl="1" indent="-342900">
              <a:buAutoNum type="arabicPeriod"/>
            </a:pPr>
            <a:endParaRPr lang="en-US" sz="1800" dirty="0"/>
          </a:p>
        </p:txBody>
      </p:sp>
      <p:pic>
        <p:nvPicPr>
          <p:cNvPr id="7" name="Picture 6">
            <a:extLst>
              <a:ext uri="{FF2B5EF4-FFF2-40B4-BE49-F238E27FC236}">
                <a16:creationId xmlns:a16="http://schemas.microsoft.com/office/drawing/2014/main" id="{02A4C64E-A1ED-7F5E-C18B-147255589297}"/>
              </a:ext>
            </a:extLst>
          </p:cNvPr>
          <p:cNvPicPr>
            <a:picLocks noChangeAspect="1"/>
          </p:cNvPicPr>
          <p:nvPr/>
        </p:nvPicPr>
        <p:blipFill>
          <a:blip r:embed="rId2"/>
          <a:stretch>
            <a:fillRect/>
          </a:stretch>
        </p:blipFill>
        <p:spPr>
          <a:xfrm>
            <a:off x="6297958" y="797993"/>
            <a:ext cx="5745652" cy="1428892"/>
          </a:xfrm>
          <a:prstGeom prst="rect">
            <a:avLst/>
          </a:prstGeom>
        </p:spPr>
      </p:pic>
      <p:pic>
        <p:nvPicPr>
          <p:cNvPr id="9" name="Picture 8">
            <a:extLst>
              <a:ext uri="{FF2B5EF4-FFF2-40B4-BE49-F238E27FC236}">
                <a16:creationId xmlns:a16="http://schemas.microsoft.com/office/drawing/2014/main" id="{DB97C139-E738-09B3-1A6D-D7DF2891E248}"/>
              </a:ext>
            </a:extLst>
          </p:cNvPr>
          <p:cNvPicPr>
            <a:picLocks noChangeAspect="1"/>
          </p:cNvPicPr>
          <p:nvPr/>
        </p:nvPicPr>
        <p:blipFill>
          <a:blip r:embed="rId3"/>
          <a:stretch>
            <a:fillRect/>
          </a:stretch>
        </p:blipFill>
        <p:spPr>
          <a:xfrm>
            <a:off x="5961529" y="3027684"/>
            <a:ext cx="5498951" cy="3281041"/>
          </a:xfrm>
          <a:prstGeom prst="rect">
            <a:avLst/>
          </a:prstGeom>
        </p:spPr>
      </p:pic>
    </p:spTree>
    <p:extLst>
      <p:ext uri="{BB962C8B-B14F-4D97-AF65-F5344CB8AC3E}">
        <p14:creationId xmlns:p14="http://schemas.microsoft.com/office/powerpoint/2010/main" val="19561282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7319B-B8C5-B865-454C-9A44929601A6}"/>
              </a:ext>
            </a:extLst>
          </p:cNvPr>
          <p:cNvSpPr>
            <a:spLocks noGrp="1"/>
          </p:cNvSpPr>
          <p:nvPr>
            <p:ph type="title"/>
          </p:nvPr>
        </p:nvSpPr>
        <p:spPr/>
        <p:txBody>
          <a:bodyPr/>
          <a:lstStyle/>
          <a:p>
            <a:r>
              <a:rPr lang="en-US" dirty="0"/>
              <a:t>Documentation: </a:t>
            </a:r>
          </a:p>
        </p:txBody>
      </p:sp>
      <p:pic>
        <p:nvPicPr>
          <p:cNvPr id="9" name="Content Placeholder 8">
            <a:extLst>
              <a:ext uri="{FF2B5EF4-FFF2-40B4-BE49-F238E27FC236}">
                <a16:creationId xmlns:a16="http://schemas.microsoft.com/office/drawing/2014/main" id="{85084D70-C173-60AF-5769-5659EC807D8D}"/>
              </a:ext>
            </a:extLst>
          </p:cNvPr>
          <p:cNvPicPr>
            <a:picLocks noGrp="1" noChangeAspect="1"/>
          </p:cNvPicPr>
          <p:nvPr>
            <p:ph idx="1"/>
          </p:nvPr>
        </p:nvPicPr>
        <p:blipFill>
          <a:blip r:embed="rId2"/>
          <a:stretch>
            <a:fillRect/>
          </a:stretch>
        </p:blipFill>
        <p:spPr>
          <a:xfrm>
            <a:off x="731520" y="2543342"/>
            <a:ext cx="10566400" cy="2578100"/>
          </a:xfrm>
          <a:prstGeom prst="rect">
            <a:avLst/>
          </a:prstGeom>
        </p:spPr>
      </p:pic>
      <p:pic>
        <p:nvPicPr>
          <p:cNvPr id="11" name="Picture 10">
            <a:extLst>
              <a:ext uri="{FF2B5EF4-FFF2-40B4-BE49-F238E27FC236}">
                <a16:creationId xmlns:a16="http://schemas.microsoft.com/office/drawing/2014/main" id="{E3E5F041-19D5-D530-04BA-8C7B3AE3BE79}"/>
              </a:ext>
            </a:extLst>
          </p:cNvPr>
          <p:cNvPicPr>
            <a:picLocks noChangeAspect="1"/>
          </p:cNvPicPr>
          <p:nvPr/>
        </p:nvPicPr>
        <p:blipFill>
          <a:blip r:embed="rId3"/>
          <a:stretch>
            <a:fillRect/>
          </a:stretch>
        </p:blipFill>
        <p:spPr>
          <a:xfrm>
            <a:off x="6547679" y="365760"/>
            <a:ext cx="5054699" cy="1955721"/>
          </a:xfrm>
          <a:prstGeom prst="rect">
            <a:avLst/>
          </a:prstGeom>
        </p:spPr>
      </p:pic>
      <p:sp>
        <p:nvSpPr>
          <p:cNvPr id="12" name="TextBox 11">
            <a:extLst>
              <a:ext uri="{FF2B5EF4-FFF2-40B4-BE49-F238E27FC236}">
                <a16:creationId xmlns:a16="http://schemas.microsoft.com/office/drawing/2014/main" id="{A7ED7C1B-7CE2-717F-ED7C-9AD85FEBD51D}"/>
              </a:ext>
            </a:extLst>
          </p:cNvPr>
          <p:cNvSpPr txBox="1"/>
          <p:nvPr/>
        </p:nvSpPr>
        <p:spPr>
          <a:xfrm>
            <a:off x="387275" y="5630778"/>
            <a:ext cx="32143851" cy="954107"/>
          </a:xfrm>
          <a:prstGeom prst="rect">
            <a:avLst/>
          </a:prstGeom>
          <a:noFill/>
        </p:spPr>
        <p:txBody>
          <a:bodyPr wrap="square" rtlCol="0">
            <a:spAutoFit/>
          </a:bodyPr>
          <a:lstStyle/>
          <a:p>
            <a:r>
              <a:rPr lang="en-US" sz="1400" b="1" dirty="0"/>
              <a:t>Make mentoring component as explicit as possible rather than just listing the resulting publication or presentation</a:t>
            </a:r>
            <a:r>
              <a:rPr lang="en-US" sz="1400" dirty="0"/>
              <a:t>. </a:t>
            </a:r>
          </a:p>
          <a:p>
            <a:r>
              <a:rPr lang="en-US" sz="1400" i="1" dirty="0"/>
              <a:t>You could briefly describe what you did with the student, the nature of the project, and the outcome (conference presentation, publication, research experience, etc.). </a:t>
            </a:r>
          </a:p>
          <a:p>
            <a:r>
              <a:rPr lang="en-US" sz="1400" i="1" dirty="0"/>
              <a:t>S15-7 emphasizes that the review is based on the evidence included in the dossier; </a:t>
            </a:r>
          </a:p>
          <a:p>
            <a:r>
              <a:rPr lang="en-US" sz="1400" i="1" dirty="0"/>
              <a:t>Providing that context would help reviewers understand the work and its impact.</a:t>
            </a:r>
          </a:p>
        </p:txBody>
      </p:sp>
    </p:spTree>
    <p:extLst>
      <p:ext uri="{BB962C8B-B14F-4D97-AF65-F5344CB8AC3E}">
        <p14:creationId xmlns:p14="http://schemas.microsoft.com/office/powerpoint/2010/main" val="26554945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70EF34-4B33-2D3B-2D32-C5FBCCA48932}"/>
              </a:ext>
            </a:extLst>
          </p:cNvPr>
          <p:cNvSpPr>
            <a:spLocks noGrp="1"/>
          </p:cNvSpPr>
          <p:nvPr>
            <p:ph type="title"/>
          </p:nvPr>
        </p:nvSpPr>
        <p:spPr>
          <a:xfrm>
            <a:off x="731520" y="365760"/>
            <a:ext cx="10741152" cy="1132258"/>
          </a:xfrm>
        </p:spPr>
        <p:txBody>
          <a:bodyPr anchor="b">
            <a:normAutofit/>
          </a:bodyPr>
          <a:lstStyle/>
          <a:p>
            <a:r>
              <a:rPr lang="en-US" dirty="0"/>
              <a:t>Break out session</a:t>
            </a:r>
          </a:p>
        </p:txBody>
      </p:sp>
      <p:graphicFrame>
        <p:nvGraphicFramePr>
          <p:cNvPr id="5" name="Content Placeholder 2">
            <a:extLst>
              <a:ext uri="{FF2B5EF4-FFF2-40B4-BE49-F238E27FC236}">
                <a16:creationId xmlns:a16="http://schemas.microsoft.com/office/drawing/2014/main" id="{70593A58-DB7B-762F-1208-AD9F60620607}"/>
              </a:ext>
            </a:extLst>
          </p:cNvPr>
          <p:cNvGraphicFramePr>
            <a:graphicFrameLocks noGrp="1"/>
          </p:cNvGraphicFramePr>
          <p:nvPr>
            <p:ph idx="1"/>
            <p:extLst>
              <p:ext uri="{D42A27DB-BD31-4B8C-83A1-F6EECF244321}">
                <p14:modId xmlns:p14="http://schemas.microsoft.com/office/powerpoint/2010/main" val="966793278"/>
              </p:ext>
            </p:extLst>
          </p:nvPr>
        </p:nvGraphicFramePr>
        <p:xfrm>
          <a:off x="731520" y="1658679"/>
          <a:ext cx="10780776" cy="4925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438809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84055-E86C-BC31-00E2-AA60EEAEEDD2}"/>
              </a:ext>
            </a:extLst>
          </p:cNvPr>
          <p:cNvSpPr>
            <a:spLocks noGrp="1"/>
          </p:cNvSpPr>
          <p:nvPr>
            <p:ph type="title"/>
          </p:nvPr>
        </p:nvSpPr>
        <p:spPr/>
        <p:txBody>
          <a:bodyPr/>
          <a:lstStyle/>
          <a:p>
            <a:r>
              <a:rPr lang="en-US" dirty="0"/>
              <a:t>Resources</a:t>
            </a:r>
          </a:p>
        </p:txBody>
      </p:sp>
      <p:sp>
        <p:nvSpPr>
          <p:cNvPr id="3" name="Content Placeholder 2">
            <a:extLst>
              <a:ext uri="{FF2B5EF4-FFF2-40B4-BE49-F238E27FC236}">
                <a16:creationId xmlns:a16="http://schemas.microsoft.com/office/drawing/2014/main" id="{DED302AA-B1DA-69F3-CC25-54DB8AD40E5E}"/>
              </a:ext>
            </a:extLst>
          </p:cNvPr>
          <p:cNvSpPr>
            <a:spLocks noGrp="1"/>
          </p:cNvSpPr>
          <p:nvPr>
            <p:ph idx="1"/>
          </p:nvPr>
        </p:nvSpPr>
        <p:spPr/>
        <p:txBody>
          <a:bodyPr/>
          <a:lstStyle/>
          <a:p>
            <a:r>
              <a:rPr lang="en-US" dirty="0"/>
              <a:t>Croud sourcing document:</a:t>
            </a:r>
          </a:p>
          <a:p>
            <a:r>
              <a:rPr lang="en-US" dirty="0">
                <a:hlinkClick r:id="rId2"/>
              </a:rPr>
              <a:t>https://docs.google.com/document/d/1ueiWWC18_vRnt-Yv-Dnt94_OHJqGYLaoksVoc9TcJZY/edit?tab=t.0</a:t>
            </a:r>
            <a:endParaRPr lang="en-US" dirty="0"/>
          </a:p>
          <a:p>
            <a:endParaRPr lang="en-US" dirty="0"/>
          </a:p>
          <a:p>
            <a:r>
              <a:rPr lang="en-US" dirty="0"/>
              <a:t>SJSU policies consulted: </a:t>
            </a:r>
          </a:p>
          <a:p>
            <a:r>
              <a:rPr lang="en-US" dirty="0"/>
              <a:t>S15-8: </a:t>
            </a:r>
            <a:r>
              <a:rPr lang="en-US" dirty="0">
                <a:hlinkClick r:id="rId3"/>
              </a:rPr>
              <a:t>https://www.sjsu.edu/senate/docs/S15-8.pdf</a:t>
            </a:r>
            <a:br>
              <a:rPr lang="en-US" dirty="0"/>
            </a:br>
            <a:r>
              <a:rPr lang="en-US" dirty="0"/>
              <a:t>S15-7: </a:t>
            </a:r>
            <a:r>
              <a:rPr lang="en-US" dirty="0">
                <a:hlinkClick r:id="rId4"/>
              </a:rPr>
              <a:t>https://www.sjsu.edu/senate/docs/S15-7.pdf</a:t>
            </a:r>
            <a:br>
              <a:rPr lang="en-US" dirty="0"/>
            </a:br>
            <a:endParaRPr lang="en-US" dirty="0"/>
          </a:p>
        </p:txBody>
      </p:sp>
    </p:spTree>
    <p:extLst>
      <p:ext uri="{BB962C8B-B14F-4D97-AF65-F5344CB8AC3E}">
        <p14:creationId xmlns:p14="http://schemas.microsoft.com/office/powerpoint/2010/main" val="1515744913"/>
      </p:ext>
    </p:extLst>
  </p:cSld>
  <p:clrMapOvr>
    <a:masterClrMapping/>
  </p:clrMapOvr>
</p:sld>
</file>

<file path=ppt/theme/theme1.xml><?xml version="1.0" encoding="utf-8"?>
<a:theme xmlns:a="http://schemas.openxmlformats.org/drawingml/2006/main" name="Archway">
  <a:themeElements>
    <a:clrScheme name="Archway">
      <a:dk1>
        <a:sysClr val="windowText" lastClr="000000"/>
      </a:dk1>
      <a:lt1>
        <a:sysClr val="window" lastClr="FFFFFF"/>
      </a:lt1>
      <a:dk2>
        <a:srgbClr val="424C4E"/>
      </a:dk2>
      <a:lt2>
        <a:srgbClr val="EDE9E7"/>
      </a:lt2>
      <a:accent1>
        <a:srgbClr val="9FA597"/>
      </a:accent1>
      <a:accent2>
        <a:srgbClr val="AEA67E"/>
      </a:accent2>
      <a:accent3>
        <a:srgbClr val="957D71"/>
      </a:accent3>
      <a:accent4>
        <a:srgbClr val="C88769"/>
      </a:accent4>
      <a:accent5>
        <a:srgbClr val="97A4AA"/>
      </a:accent5>
      <a:accent6>
        <a:srgbClr val="9FA4A5"/>
      </a:accent6>
      <a:hlink>
        <a:srgbClr val="8C9484"/>
      </a:hlink>
      <a:folHlink>
        <a:srgbClr val="C17957"/>
      </a:folHlink>
    </a:clrScheme>
    <a:fontScheme name="Archway">
      <a:majorFont>
        <a:latin typeface="Felix Titling"/>
        <a:ea typeface=""/>
        <a:cs typeface=""/>
      </a:majorFont>
      <a:minorFont>
        <a:latin typeface="Goudy Old Styl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rchway" id="{CCBE687C-D9F1-4254-B066-5079611C2397}" vid="{9D57D580-D4A7-454F-BF49-8DDDB4A8185C}"/>
    </a:ext>
  </a:extLst>
</a:theme>
</file>

<file path=docProps/app.xml><?xml version="1.0" encoding="utf-8"?>
<Properties xmlns="http://schemas.openxmlformats.org/officeDocument/2006/extended-properties" xmlns:vt="http://schemas.openxmlformats.org/officeDocument/2006/docPropsVTypes">
  <Template>{7F637707-AFB3-C942-83DB-5AEB379E1ED0}59d530a0-93d7-462d-ba15-3ba89e018fca-TF7bc06341-f679-419f-af0d-9f8748abf64b_mac</Template>
  <TotalTime>213</TotalTime>
  <Words>530</Words>
  <Application>Microsoft Macintosh PowerPoint</Application>
  <PresentationFormat>Widescreen</PresentationFormat>
  <Paragraphs>55</Paragraphs>
  <Slides>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Felix Titling</vt:lpstr>
      <vt:lpstr>Goudy Old Style</vt:lpstr>
      <vt:lpstr>Archway</vt:lpstr>
      <vt:lpstr>Writing For Impact </vt:lpstr>
      <vt:lpstr>Agenda</vt:lpstr>
      <vt:lpstr>Workshop overview </vt:lpstr>
      <vt:lpstr>Why do we write with students?</vt:lpstr>
      <vt:lpstr>Why do we write with students?</vt:lpstr>
      <vt:lpstr>Documentation: </vt:lpstr>
      <vt:lpstr>Break out session</vt:lpstr>
      <vt:lpstr>Resources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Julia O Gosart</dc:creator>
  <cp:lastModifiedBy>Julia O Gosart</cp:lastModifiedBy>
  <cp:revision>4</cp:revision>
  <dcterms:created xsi:type="dcterms:W3CDTF">2026-10-05T00:56:11Z</dcterms:created>
  <dcterms:modified xsi:type="dcterms:W3CDTF">2026-10-07T00:47:58Z</dcterms:modified>
</cp:coreProperties>
</file>